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2" r:id="rId3"/>
    <p:sldId id="341" r:id="rId4"/>
    <p:sldId id="340" r:id="rId5"/>
    <p:sldId id="339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7" d="100"/>
          <a:sy n="107" d="100"/>
        </p:scale>
        <p:origin x="552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883207-62D6-9CDC-23A6-777787754B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348880"/>
            <a:ext cx="11520000" cy="2489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718165-B7BB-0585-6FF5-56EB1822FF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2319870"/>
            <a:ext cx="11520000" cy="2405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E91E2A-2180-7048-D0A9-EE8C13F1E52A}"/>
              </a:ext>
            </a:extLst>
          </p:cNvPr>
          <p:cNvSpPr/>
          <p:nvPr/>
        </p:nvSpPr>
        <p:spPr bwMode="white">
          <a:xfrm>
            <a:off x="1121417" y="2443951"/>
            <a:ext cx="7902148" cy="314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F64E70-398F-EF50-3459-83A8ADCA9629}"/>
              </a:ext>
            </a:extLst>
          </p:cNvPr>
          <p:cNvSpPr/>
          <p:nvPr/>
        </p:nvSpPr>
        <p:spPr bwMode="white">
          <a:xfrm>
            <a:off x="1121417" y="4228818"/>
            <a:ext cx="8235371" cy="314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80FF06A-B9BA-B081-44E2-33632F964D6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1" t="77746"/>
          <a:stretch/>
        </p:blipFill>
        <p:spPr>
          <a:xfrm>
            <a:off x="407368" y="1047779"/>
            <a:ext cx="10943936" cy="1074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05403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FCD3C7-CDD1-EBEF-9869-039BCCEA87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321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6F1017-4BD8-A6F8-8C05-0923F7651851}"/>
              </a:ext>
            </a:extLst>
          </p:cNvPr>
          <p:cNvSpPr/>
          <p:nvPr/>
        </p:nvSpPr>
        <p:spPr bwMode="white">
          <a:xfrm>
            <a:off x="1283268" y="3151145"/>
            <a:ext cx="3417917" cy="286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3AF55C-D31F-9A6E-019F-2FB97D7DDF73}"/>
              </a:ext>
            </a:extLst>
          </p:cNvPr>
          <p:cNvSpPr/>
          <p:nvPr/>
        </p:nvSpPr>
        <p:spPr bwMode="white">
          <a:xfrm>
            <a:off x="6481549" y="3122529"/>
            <a:ext cx="2561056" cy="276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ACA4C7-E0FB-9ED0-2457-A3603FD67761}"/>
              </a:ext>
            </a:extLst>
          </p:cNvPr>
          <p:cNvSpPr/>
          <p:nvPr/>
        </p:nvSpPr>
        <p:spPr bwMode="white">
          <a:xfrm>
            <a:off x="1292789" y="3704393"/>
            <a:ext cx="3008528" cy="276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9EAE1F-2EC9-D1DF-D570-A71D78D9ABA2}"/>
              </a:ext>
            </a:extLst>
          </p:cNvPr>
          <p:cNvSpPr/>
          <p:nvPr/>
        </p:nvSpPr>
        <p:spPr bwMode="white">
          <a:xfrm>
            <a:off x="6481549" y="3666238"/>
            <a:ext cx="2561056" cy="286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17AF497-EDDA-F74B-7ABF-815E1EABA670}"/>
              </a:ext>
            </a:extLst>
          </p:cNvPr>
          <p:cNvSpPr/>
          <p:nvPr/>
        </p:nvSpPr>
        <p:spPr bwMode="white">
          <a:xfrm>
            <a:off x="6481549" y="4209947"/>
            <a:ext cx="2846677" cy="286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D9D8E93-23C0-20CB-AED3-FD7438B99AE3}"/>
              </a:ext>
            </a:extLst>
          </p:cNvPr>
          <p:cNvSpPr/>
          <p:nvPr/>
        </p:nvSpPr>
        <p:spPr bwMode="white">
          <a:xfrm>
            <a:off x="6472029" y="4763194"/>
            <a:ext cx="3018049" cy="26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790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16F0BB-B54E-A4B4-08C9-1EE4727911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493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A492CD-BF07-5D7C-26B8-F2C7493094A8}"/>
              </a:ext>
            </a:extLst>
          </p:cNvPr>
          <p:cNvSpPr/>
          <p:nvPr/>
        </p:nvSpPr>
        <p:spPr bwMode="white">
          <a:xfrm>
            <a:off x="1397516" y="2809277"/>
            <a:ext cx="3617851" cy="286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18D7A3-E95E-67E2-4E96-7CD0ABDF167A}"/>
              </a:ext>
            </a:extLst>
          </p:cNvPr>
          <p:cNvSpPr/>
          <p:nvPr/>
        </p:nvSpPr>
        <p:spPr bwMode="white">
          <a:xfrm>
            <a:off x="1397516" y="3362968"/>
            <a:ext cx="6588297" cy="286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C91716-69D2-94F5-E2D4-8FE4D6E7C384}"/>
              </a:ext>
            </a:extLst>
          </p:cNvPr>
          <p:cNvSpPr/>
          <p:nvPr/>
        </p:nvSpPr>
        <p:spPr bwMode="white">
          <a:xfrm>
            <a:off x="1407037" y="3916658"/>
            <a:ext cx="5481051" cy="276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01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EC9076-90AA-6CA9-D94E-D9A2A14962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48" y="900000"/>
            <a:ext cx="11520000" cy="3426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DC4755-25F3-8E70-0CC5-EB4CA1B610E2}"/>
              </a:ext>
            </a:extLst>
          </p:cNvPr>
          <p:cNvSpPr/>
          <p:nvPr/>
        </p:nvSpPr>
        <p:spPr bwMode="white">
          <a:xfrm>
            <a:off x="798995" y="2761169"/>
            <a:ext cx="4750809" cy="286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2CA149-70F8-6E0C-3670-1FD72F45C657}"/>
              </a:ext>
            </a:extLst>
          </p:cNvPr>
          <p:cNvSpPr/>
          <p:nvPr/>
        </p:nvSpPr>
        <p:spPr bwMode="white">
          <a:xfrm>
            <a:off x="798995" y="3314748"/>
            <a:ext cx="4179570" cy="286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94F491-4E58-2190-3941-AF1D9815167A}"/>
              </a:ext>
            </a:extLst>
          </p:cNvPr>
          <p:cNvSpPr/>
          <p:nvPr/>
        </p:nvSpPr>
        <p:spPr bwMode="white">
          <a:xfrm>
            <a:off x="798995" y="3868327"/>
            <a:ext cx="5513029" cy="352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026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7764E5-29C4-5B06-86AE-6926A157B0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29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904534-55AA-10DF-23BC-52C373C48203}"/>
              </a:ext>
            </a:extLst>
          </p:cNvPr>
          <p:cNvSpPr/>
          <p:nvPr/>
        </p:nvSpPr>
        <p:spPr bwMode="white">
          <a:xfrm>
            <a:off x="788194" y="2178409"/>
            <a:ext cx="3627371" cy="286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28CC93-5E43-30B5-E35B-9DB2C92541A2}"/>
              </a:ext>
            </a:extLst>
          </p:cNvPr>
          <p:cNvSpPr/>
          <p:nvPr/>
        </p:nvSpPr>
        <p:spPr bwMode="white">
          <a:xfrm>
            <a:off x="788194" y="2731751"/>
            <a:ext cx="4750809" cy="286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D7E14D-E4D5-9780-E44F-B65351AFD008}"/>
              </a:ext>
            </a:extLst>
          </p:cNvPr>
          <p:cNvSpPr/>
          <p:nvPr/>
        </p:nvSpPr>
        <p:spPr bwMode="white">
          <a:xfrm>
            <a:off x="788194" y="3294633"/>
            <a:ext cx="4331900" cy="286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89E55E-E170-1F88-D2BE-DE97936DAE8B}"/>
              </a:ext>
            </a:extLst>
          </p:cNvPr>
          <p:cNvSpPr/>
          <p:nvPr/>
        </p:nvSpPr>
        <p:spPr bwMode="white">
          <a:xfrm>
            <a:off x="797714" y="3838434"/>
            <a:ext cx="8106597" cy="295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140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58118A-9EF3-80D1-C1E6-6B4025032E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388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BBAE61-4545-E9DA-CB64-9DC4CEFF1057}"/>
              </a:ext>
            </a:extLst>
          </p:cNvPr>
          <p:cNvSpPr/>
          <p:nvPr/>
        </p:nvSpPr>
        <p:spPr bwMode="white">
          <a:xfrm>
            <a:off x="797715" y="2179033"/>
            <a:ext cx="4608000" cy="286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C3027C-26D7-0391-F074-34095957A27B}"/>
              </a:ext>
            </a:extLst>
          </p:cNvPr>
          <p:cNvSpPr/>
          <p:nvPr/>
        </p:nvSpPr>
        <p:spPr bwMode="white">
          <a:xfrm>
            <a:off x="797715" y="2732644"/>
            <a:ext cx="4036760" cy="27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7133E5-9BB8-9C97-8A81-5A666489F8AF}"/>
              </a:ext>
            </a:extLst>
          </p:cNvPr>
          <p:cNvSpPr/>
          <p:nvPr/>
        </p:nvSpPr>
        <p:spPr bwMode="white">
          <a:xfrm>
            <a:off x="797715" y="3276710"/>
            <a:ext cx="3760661" cy="286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E5E06E-45F5-14A6-F17D-B08EC8033123}"/>
              </a:ext>
            </a:extLst>
          </p:cNvPr>
          <p:cNvSpPr/>
          <p:nvPr/>
        </p:nvSpPr>
        <p:spPr bwMode="white">
          <a:xfrm>
            <a:off x="797714" y="3811232"/>
            <a:ext cx="5946357" cy="286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898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6BE68B-0A46-A95B-52EA-031FFF4CA6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890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76E768-B827-B201-526C-51F367A08D8A}"/>
              </a:ext>
            </a:extLst>
          </p:cNvPr>
          <p:cNvSpPr/>
          <p:nvPr/>
        </p:nvSpPr>
        <p:spPr bwMode="white">
          <a:xfrm>
            <a:off x="788194" y="2158735"/>
            <a:ext cx="4750809" cy="286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7DC8B3-46A0-AEC1-11D4-CC481FEE3348}"/>
              </a:ext>
            </a:extLst>
          </p:cNvPr>
          <p:cNvSpPr/>
          <p:nvPr/>
        </p:nvSpPr>
        <p:spPr bwMode="white">
          <a:xfrm>
            <a:off x="797715" y="2702280"/>
            <a:ext cx="4322380" cy="286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346E1A-E576-1998-D476-EB771FF9D903}"/>
              </a:ext>
            </a:extLst>
          </p:cNvPr>
          <p:cNvSpPr/>
          <p:nvPr/>
        </p:nvSpPr>
        <p:spPr bwMode="white">
          <a:xfrm>
            <a:off x="788194" y="3255361"/>
            <a:ext cx="4474710" cy="286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86CBCC-F0C8-F114-D191-F3B62E3BE92C}"/>
              </a:ext>
            </a:extLst>
          </p:cNvPr>
          <p:cNvSpPr/>
          <p:nvPr/>
        </p:nvSpPr>
        <p:spPr bwMode="white">
          <a:xfrm>
            <a:off x="807235" y="3798906"/>
            <a:ext cx="3848605" cy="286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70FE5F-0F3E-EAB9-5C4E-52E6FA94EB5E}"/>
              </a:ext>
            </a:extLst>
          </p:cNvPr>
          <p:cNvSpPr/>
          <p:nvPr/>
        </p:nvSpPr>
        <p:spPr bwMode="white">
          <a:xfrm>
            <a:off x="4943872" y="3798906"/>
            <a:ext cx="2499263" cy="286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F2D2E23-D6AA-D02B-0A3B-EAFA0CF75202}"/>
              </a:ext>
            </a:extLst>
          </p:cNvPr>
          <p:cNvSpPr/>
          <p:nvPr/>
        </p:nvSpPr>
        <p:spPr bwMode="white">
          <a:xfrm>
            <a:off x="797715" y="4342451"/>
            <a:ext cx="6306397" cy="27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046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5F5F2F-C775-1CD5-5232-3B0255A86D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869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A58B9C-EB8C-4D7F-222E-CAF7D21D5450}"/>
              </a:ext>
            </a:extLst>
          </p:cNvPr>
          <p:cNvSpPr/>
          <p:nvPr/>
        </p:nvSpPr>
        <p:spPr bwMode="white">
          <a:xfrm>
            <a:off x="788194" y="2177429"/>
            <a:ext cx="5312528" cy="285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951168-E913-8EE9-6465-C297DE5FC57F}"/>
              </a:ext>
            </a:extLst>
          </p:cNvPr>
          <p:cNvSpPr/>
          <p:nvPr/>
        </p:nvSpPr>
        <p:spPr bwMode="white">
          <a:xfrm>
            <a:off x="788194" y="2730347"/>
            <a:ext cx="4322380" cy="276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89EE4B-E126-3157-BD91-86E3C625318C}"/>
              </a:ext>
            </a:extLst>
          </p:cNvPr>
          <p:cNvSpPr/>
          <p:nvPr/>
        </p:nvSpPr>
        <p:spPr bwMode="white">
          <a:xfrm>
            <a:off x="788194" y="3273731"/>
            <a:ext cx="6747966" cy="285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34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6173F9-4923-7A87-96C4-4BD23DF629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2722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A9D6DD-344A-D6FF-1CC6-73E623B68B7B}"/>
              </a:ext>
            </a:extLst>
          </p:cNvPr>
          <p:cNvSpPr/>
          <p:nvPr/>
        </p:nvSpPr>
        <p:spPr bwMode="white">
          <a:xfrm>
            <a:off x="1050166" y="3668155"/>
            <a:ext cx="3949948" cy="270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65344B-64D7-1AA7-5EFD-34F6FC5F7D7B}"/>
              </a:ext>
            </a:extLst>
          </p:cNvPr>
          <p:cNvSpPr/>
          <p:nvPr/>
        </p:nvSpPr>
        <p:spPr bwMode="white">
          <a:xfrm>
            <a:off x="966322" y="4199417"/>
            <a:ext cx="3670470" cy="27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1C28D6-6E80-5701-D299-53A9B7DD1FFC}"/>
              </a:ext>
            </a:extLst>
          </p:cNvPr>
          <p:cNvSpPr/>
          <p:nvPr/>
        </p:nvSpPr>
        <p:spPr bwMode="white">
          <a:xfrm>
            <a:off x="957007" y="4730679"/>
            <a:ext cx="4508903" cy="27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1A2426F-41F1-0D38-D86C-86737DC8362E}"/>
              </a:ext>
            </a:extLst>
          </p:cNvPr>
          <p:cNvSpPr/>
          <p:nvPr/>
        </p:nvSpPr>
        <p:spPr bwMode="white">
          <a:xfrm>
            <a:off x="957007" y="5261941"/>
            <a:ext cx="3959264" cy="288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BF8BCD0-9F84-F814-1820-00202CC5D1FE}"/>
              </a:ext>
            </a:extLst>
          </p:cNvPr>
          <p:cNvSpPr/>
          <p:nvPr/>
        </p:nvSpPr>
        <p:spPr bwMode="white">
          <a:xfrm>
            <a:off x="957007" y="5802524"/>
            <a:ext cx="3130147" cy="27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AFD0B0D-0E51-9A94-20C7-20DC004CF74E}"/>
              </a:ext>
            </a:extLst>
          </p:cNvPr>
          <p:cNvSpPr/>
          <p:nvPr/>
        </p:nvSpPr>
        <p:spPr bwMode="white">
          <a:xfrm>
            <a:off x="957006" y="6333786"/>
            <a:ext cx="4274897" cy="270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FB0B9E9-9F9B-4C30-5C3A-17EEF11A986B}"/>
              </a:ext>
            </a:extLst>
          </p:cNvPr>
          <p:cNvSpPr/>
          <p:nvPr/>
        </p:nvSpPr>
        <p:spPr bwMode="white">
          <a:xfrm>
            <a:off x="10488488" y="3501858"/>
            <a:ext cx="1191138" cy="1367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357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E5BEC2-1568-645E-7C99-6D2F396E39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228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63FF0D-2061-B596-8B09-71316A5E490D}"/>
              </a:ext>
            </a:extLst>
          </p:cNvPr>
          <p:cNvSpPr/>
          <p:nvPr/>
        </p:nvSpPr>
        <p:spPr bwMode="white">
          <a:xfrm>
            <a:off x="2892260" y="1604703"/>
            <a:ext cx="923504" cy="314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8E04F8-CCDD-81A0-B92B-6BF0D8D5020D}"/>
              </a:ext>
            </a:extLst>
          </p:cNvPr>
          <p:cNvSpPr/>
          <p:nvPr/>
        </p:nvSpPr>
        <p:spPr bwMode="white">
          <a:xfrm>
            <a:off x="3777682" y="2214176"/>
            <a:ext cx="695008" cy="304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80A745-BB63-1CF9-1639-31F2D8AE44A9}"/>
              </a:ext>
            </a:extLst>
          </p:cNvPr>
          <p:cNvSpPr/>
          <p:nvPr/>
        </p:nvSpPr>
        <p:spPr bwMode="white">
          <a:xfrm>
            <a:off x="4263235" y="2852218"/>
            <a:ext cx="380826" cy="23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A7D299-5189-4F73-9B23-FE0B9FC137C6}"/>
              </a:ext>
            </a:extLst>
          </p:cNvPr>
          <p:cNvSpPr/>
          <p:nvPr/>
        </p:nvSpPr>
        <p:spPr bwMode="white">
          <a:xfrm>
            <a:off x="8928359" y="2852218"/>
            <a:ext cx="1047272" cy="23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EAFCE6-D8AC-0BE9-18DD-5AAE1D04FF05}"/>
              </a:ext>
            </a:extLst>
          </p:cNvPr>
          <p:cNvSpPr/>
          <p:nvPr/>
        </p:nvSpPr>
        <p:spPr bwMode="white">
          <a:xfrm>
            <a:off x="3768161" y="3452168"/>
            <a:ext cx="552198" cy="23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4F04F8A-63A7-13D2-599B-B412D8B0B61D}"/>
              </a:ext>
            </a:extLst>
          </p:cNvPr>
          <p:cNvSpPr/>
          <p:nvPr/>
        </p:nvSpPr>
        <p:spPr bwMode="white">
          <a:xfrm>
            <a:off x="9261582" y="3452168"/>
            <a:ext cx="371305" cy="23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D65814A-BA29-733A-4F1E-7CDD577C83BB}"/>
              </a:ext>
            </a:extLst>
          </p:cNvPr>
          <p:cNvSpPr/>
          <p:nvPr/>
        </p:nvSpPr>
        <p:spPr bwMode="white">
          <a:xfrm>
            <a:off x="4596458" y="4052118"/>
            <a:ext cx="714049" cy="24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2969BB2-7E8F-37D2-D7A1-F41B7609C369}"/>
              </a:ext>
            </a:extLst>
          </p:cNvPr>
          <p:cNvSpPr/>
          <p:nvPr/>
        </p:nvSpPr>
        <p:spPr bwMode="white">
          <a:xfrm>
            <a:off x="7214640" y="4052118"/>
            <a:ext cx="380827" cy="23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7AD0DF5-ABBD-3B1F-CDDC-87FB88E5D802}"/>
              </a:ext>
            </a:extLst>
          </p:cNvPr>
          <p:cNvSpPr/>
          <p:nvPr/>
        </p:nvSpPr>
        <p:spPr bwMode="white">
          <a:xfrm>
            <a:off x="3768161" y="4652068"/>
            <a:ext cx="552198" cy="24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80FD003-CF56-1D5F-42AE-3E356896910D}"/>
              </a:ext>
            </a:extLst>
          </p:cNvPr>
          <p:cNvSpPr/>
          <p:nvPr/>
        </p:nvSpPr>
        <p:spPr bwMode="white">
          <a:xfrm>
            <a:off x="6224491" y="4652068"/>
            <a:ext cx="1209123" cy="24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803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A05B0B-F052-4453-EDEE-28EFD4C7C8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620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0D881F-D17A-041A-D989-4965D5B42800}"/>
              </a:ext>
            </a:extLst>
          </p:cNvPr>
          <p:cNvSpPr/>
          <p:nvPr/>
        </p:nvSpPr>
        <p:spPr bwMode="white">
          <a:xfrm>
            <a:off x="5796062" y="1595530"/>
            <a:ext cx="695009" cy="295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255BE5-AADF-CAE4-A388-C7B9865E7448}"/>
              </a:ext>
            </a:extLst>
          </p:cNvPr>
          <p:cNvSpPr/>
          <p:nvPr/>
        </p:nvSpPr>
        <p:spPr bwMode="white">
          <a:xfrm>
            <a:off x="6624359" y="2186255"/>
            <a:ext cx="1018710" cy="314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4CA793-98D2-B28F-B655-764175C3F8B5}"/>
              </a:ext>
            </a:extLst>
          </p:cNvPr>
          <p:cNvSpPr/>
          <p:nvPr/>
        </p:nvSpPr>
        <p:spPr bwMode="white">
          <a:xfrm>
            <a:off x="5148657" y="2786508"/>
            <a:ext cx="1342414" cy="314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0089E3-371C-D33E-D875-4303D8700E7A}"/>
              </a:ext>
            </a:extLst>
          </p:cNvPr>
          <p:cNvSpPr/>
          <p:nvPr/>
        </p:nvSpPr>
        <p:spPr bwMode="white">
          <a:xfrm>
            <a:off x="2692326" y="3996541"/>
            <a:ext cx="695008" cy="304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BD62E9-FBD9-4644-047D-4D36478D9BA1}"/>
              </a:ext>
            </a:extLst>
          </p:cNvPr>
          <p:cNvSpPr/>
          <p:nvPr/>
        </p:nvSpPr>
        <p:spPr bwMode="white">
          <a:xfrm>
            <a:off x="4805913" y="4034652"/>
            <a:ext cx="1047272" cy="247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38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2E0486-C6A1-6344-3C0D-9827DFF09B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595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EAED54-6554-5A96-78FC-3C648F36EE53}"/>
              </a:ext>
            </a:extLst>
          </p:cNvPr>
          <p:cNvSpPr/>
          <p:nvPr/>
        </p:nvSpPr>
        <p:spPr bwMode="white">
          <a:xfrm>
            <a:off x="8785549" y="1023974"/>
            <a:ext cx="1018710" cy="238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6E4B3A-89FF-29F6-7243-7B0ED8C66406}"/>
              </a:ext>
            </a:extLst>
          </p:cNvPr>
          <p:cNvSpPr/>
          <p:nvPr/>
        </p:nvSpPr>
        <p:spPr bwMode="white">
          <a:xfrm>
            <a:off x="4824954" y="1624772"/>
            <a:ext cx="1351933" cy="238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70CB0D-9156-ED76-6210-A2C2E01B2B58}"/>
              </a:ext>
            </a:extLst>
          </p:cNvPr>
          <p:cNvSpPr/>
          <p:nvPr/>
        </p:nvSpPr>
        <p:spPr bwMode="white">
          <a:xfrm>
            <a:off x="6395863" y="2225570"/>
            <a:ext cx="371305" cy="238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D0196F-CC3A-B42F-9565-543717D47E23}"/>
              </a:ext>
            </a:extLst>
          </p:cNvPr>
          <p:cNvSpPr/>
          <p:nvPr/>
        </p:nvSpPr>
        <p:spPr bwMode="white">
          <a:xfrm>
            <a:off x="1787863" y="2826368"/>
            <a:ext cx="695008" cy="238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E835D6F-9127-8576-49F1-4321B1123142}"/>
              </a:ext>
            </a:extLst>
          </p:cNvPr>
          <p:cNvSpPr/>
          <p:nvPr/>
        </p:nvSpPr>
        <p:spPr bwMode="white">
          <a:xfrm>
            <a:off x="6043599" y="4027965"/>
            <a:ext cx="1028231" cy="238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15E46D9-CC83-0101-153C-F1928442BDB9}"/>
              </a:ext>
            </a:extLst>
          </p:cNvPr>
          <p:cNvSpPr/>
          <p:nvPr/>
        </p:nvSpPr>
        <p:spPr bwMode="white">
          <a:xfrm>
            <a:off x="9566244" y="4027965"/>
            <a:ext cx="533157" cy="238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103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C9DA88-D4F7-437F-058B-38BC68A129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936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12AFB7-A310-1725-1AEC-BBFFC45F27E2}"/>
              </a:ext>
            </a:extLst>
          </p:cNvPr>
          <p:cNvSpPr/>
          <p:nvPr/>
        </p:nvSpPr>
        <p:spPr bwMode="white">
          <a:xfrm>
            <a:off x="11060987" y="1691455"/>
            <a:ext cx="285619" cy="238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0F5023-3CE2-D850-E34B-9796977B28D4}"/>
              </a:ext>
            </a:extLst>
          </p:cNvPr>
          <p:cNvSpPr/>
          <p:nvPr/>
        </p:nvSpPr>
        <p:spPr bwMode="white">
          <a:xfrm>
            <a:off x="11060987" y="2282663"/>
            <a:ext cx="285619" cy="238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6C6186-52A0-947E-5213-1CA3937D9AB9}"/>
              </a:ext>
            </a:extLst>
          </p:cNvPr>
          <p:cNvSpPr/>
          <p:nvPr/>
        </p:nvSpPr>
        <p:spPr bwMode="white">
          <a:xfrm>
            <a:off x="11051467" y="2892941"/>
            <a:ext cx="295140" cy="238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7C6DBE-AA38-9F0E-16BE-D193959BBA66}"/>
              </a:ext>
            </a:extLst>
          </p:cNvPr>
          <p:cNvSpPr/>
          <p:nvPr/>
        </p:nvSpPr>
        <p:spPr bwMode="white">
          <a:xfrm>
            <a:off x="11013384" y="3455542"/>
            <a:ext cx="333223" cy="32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3A831B9B-EFB6-D6B6-1015-325BC166A3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65"/>
          <a:stretch/>
        </p:blipFill>
        <p:spPr>
          <a:xfrm>
            <a:off x="983432" y="3978576"/>
            <a:ext cx="11017224" cy="649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77EF7B7-037D-854B-E2AA-8D1BB104E1BA}"/>
              </a:ext>
            </a:extLst>
          </p:cNvPr>
          <p:cNvSpPr/>
          <p:nvPr/>
        </p:nvSpPr>
        <p:spPr bwMode="white">
          <a:xfrm>
            <a:off x="11018208" y="4141037"/>
            <a:ext cx="295140" cy="238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580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28BF0C-71C6-9FF5-8FB9-F184878546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245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0DB70E-DC58-FB89-0A53-DBAE962ECA6E}"/>
              </a:ext>
            </a:extLst>
          </p:cNvPr>
          <p:cNvSpPr/>
          <p:nvPr/>
        </p:nvSpPr>
        <p:spPr bwMode="white">
          <a:xfrm>
            <a:off x="5329549" y="1682242"/>
            <a:ext cx="276099" cy="23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8BC060-C31D-97F1-B258-19150FB6FD58}"/>
              </a:ext>
            </a:extLst>
          </p:cNvPr>
          <p:cNvSpPr/>
          <p:nvPr/>
        </p:nvSpPr>
        <p:spPr bwMode="white">
          <a:xfrm>
            <a:off x="1778343" y="4086209"/>
            <a:ext cx="285619" cy="23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828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09C33F-5899-48F3-6AA1-EB7B853447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624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226AA5-6DEB-DBE0-C563-A5F6A55BD7A8}"/>
              </a:ext>
            </a:extLst>
          </p:cNvPr>
          <p:cNvSpPr/>
          <p:nvPr/>
        </p:nvSpPr>
        <p:spPr bwMode="white">
          <a:xfrm>
            <a:off x="1178541" y="1644036"/>
            <a:ext cx="276099" cy="238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433362-7B6B-655D-08F6-D81CBC7297C3}"/>
              </a:ext>
            </a:extLst>
          </p:cNvPr>
          <p:cNvSpPr/>
          <p:nvPr/>
        </p:nvSpPr>
        <p:spPr bwMode="white">
          <a:xfrm>
            <a:off x="5605648" y="3446892"/>
            <a:ext cx="266578" cy="238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1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52810B-5B11-9A8A-7823-BCBE806268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591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B7F876-4BF3-299B-519A-472BA1FC8DF7}"/>
              </a:ext>
            </a:extLst>
          </p:cNvPr>
          <p:cNvSpPr/>
          <p:nvPr/>
        </p:nvSpPr>
        <p:spPr bwMode="white">
          <a:xfrm>
            <a:off x="4929682" y="1623921"/>
            <a:ext cx="295140" cy="238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ADFBBF-B474-10F2-8D8D-51A7F65C76A9}"/>
              </a:ext>
            </a:extLst>
          </p:cNvPr>
          <p:cNvSpPr/>
          <p:nvPr/>
        </p:nvSpPr>
        <p:spPr bwMode="white">
          <a:xfrm>
            <a:off x="10261252" y="2833633"/>
            <a:ext cx="285619" cy="22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808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0FF06A-B9BA-B081-44E2-33632F964D6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46"/>
          <a:stretch/>
        </p:blipFill>
        <p:spPr>
          <a:xfrm>
            <a:off x="407368" y="900000"/>
            <a:ext cx="11520000" cy="3681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323F4F-2680-2AB8-9DC5-A6FD1613C323}"/>
              </a:ext>
            </a:extLst>
          </p:cNvPr>
          <p:cNvSpPr/>
          <p:nvPr/>
        </p:nvSpPr>
        <p:spPr bwMode="white">
          <a:xfrm>
            <a:off x="3054111" y="2547229"/>
            <a:ext cx="380826" cy="24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7E183C-8342-DEDD-C950-F830FF384D00}"/>
              </a:ext>
            </a:extLst>
          </p:cNvPr>
          <p:cNvSpPr/>
          <p:nvPr/>
        </p:nvSpPr>
        <p:spPr bwMode="white">
          <a:xfrm>
            <a:off x="7357450" y="2547229"/>
            <a:ext cx="371305" cy="24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6725C1-C418-35E4-253A-D5127215476A}"/>
              </a:ext>
            </a:extLst>
          </p:cNvPr>
          <p:cNvSpPr/>
          <p:nvPr/>
        </p:nvSpPr>
        <p:spPr bwMode="white">
          <a:xfrm>
            <a:off x="7519301" y="3308953"/>
            <a:ext cx="371305" cy="257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2F7691-4B78-EDC2-E8CD-F78F3513A1E6}"/>
              </a:ext>
            </a:extLst>
          </p:cNvPr>
          <p:cNvSpPr/>
          <p:nvPr/>
        </p:nvSpPr>
        <p:spPr bwMode="white">
          <a:xfrm>
            <a:off x="3063632" y="4080199"/>
            <a:ext cx="371305" cy="257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53906D8-D40C-F153-5777-C9D134459069}"/>
              </a:ext>
            </a:extLst>
          </p:cNvPr>
          <p:cNvSpPr/>
          <p:nvPr/>
        </p:nvSpPr>
        <p:spPr bwMode="white">
          <a:xfrm>
            <a:off x="7852525" y="4080199"/>
            <a:ext cx="361785" cy="24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2F7691-4B78-EDC2-E8CD-F78F3513A1E6}"/>
              </a:ext>
            </a:extLst>
          </p:cNvPr>
          <p:cNvSpPr/>
          <p:nvPr/>
        </p:nvSpPr>
        <p:spPr bwMode="white">
          <a:xfrm>
            <a:off x="3244524" y="3308953"/>
            <a:ext cx="324000" cy="257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130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2023-08-25T07:08:11Z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