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4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5" r:id="rId11"/>
    <p:sldId id="333" r:id="rId12"/>
    <p:sldId id="332" r:id="rId13"/>
    <p:sldId id="331" r:id="rId14"/>
    <p:sldId id="329" r:id="rId15"/>
    <p:sldId id="328" r:id="rId16"/>
    <p:sldId id="32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63E72-E0C0-4996-9B4C-96D5128E0C74}" type="datetimeFigureOut">
              <a:rPr lang="zh-CN" altLang="en-US" smtClean="0"/>
              <a:t>2023/8/25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CD138-7C9C-4831-A316-7C74A62240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79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CD138-7C9C-4831-A316-7C74A62240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4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CD138-7C9C-4831-A316-7C74A62240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10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6AECB-0286-F2CB-5A38-BD049FB69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348880"/>
            <a:ext cx="11520000" cy="24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9424D-D856-7770-A192-FB91A7720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0513168" cy="20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5344FB-2338-9908-C6F4-FAA7B23861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0" b="2285"/>
          <a:stretch/>
        </p:blipFill>
        <p:spPr>
          <a:xfrm>
            <a:off x="911424" y="2959565"/>
            <a:ext cx="9937104" cy="378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3511643"/>
            <a:ext cx="936104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0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E1345-E97E-5255-EEFA-52202FF75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7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2E3647-ECB4-1B00-D076-31985C011E5F}"/>
              </a:ext>
            </a:extLst>
          </p:cNvPr>
          <p:cNvSpPr/>
          <p:nvPr/>
        </p:nvSpPr>
        <p:spPr bwMode="white">
          <a:xfrm>
            <a:off x="797715" y="1557861"/>
            <a:ext cx="2913322" cy="28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A4D3B-F1C3-7CD9-EBA6-50C203A07AB4}"/>
              </a:ext>
            </a:extLst>
          </p:cNvPr>
          <p:cNvSpPr/>
          <p:nvPr/>
        </p:nvSpPr>
        <p:spPr bwMode="white">
          <a:xfrm>
            <a:off x="797714" y="1988840"/>
            <a:ext cx="5802341" cy="51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3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C4931-4C03-75B2-6856-34CEE87963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50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FE95B-98DB-0023-AE89-5ADFEB3CF2CF}"/>
              </a:ext>
            </a:extLst>
          </p:cNvPr>
          <p:cNvSpPr/>
          <p:nvPr/>
        </p:nvSpPr>
        <p:spPr bwMode="white">
          <a:xfrm>
            <a:off x="1407037" y="3947092"/>
            <a:ext cx="3475041" cy="29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92B549-53D0-6A4C-B272-4A7466DEFA57}"/>
              </a:ext>
            </a:extLst>
          </p:cNvPr>
          <p:cNvSpPr/>
          <p:nvPr/>
        </p:nvSpPr>
        <p:spPr bwMode="white">
          <a:xfrm>
            <a:off x="1407037" y="4499376"/>
            <a:ext cx="3827305" cy="87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74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DD242-18E3-B200-4152-6AC7F771DE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04"/>
          <a:stretch/>
        </p:blipFill>
        <p:spPr>
          <a:xfrm>
            <a:off x="407368" y="980728"/>
            <a:ext cx="11520000" cy="2174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1701A-F388-8F77-051B-C4A14EF01621}"/>
              </a:ext>
            </a:extLst>
          </p:cNvPr>
          <p:cNvSpPr/>
          <p:nvPr/>
        </p:nvSpPr>
        <p:spPr bwMode="white">
          <a:xfrm>
            <a:off x="773723" y="2708920"/>
            <a:ext cx="418909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4E5CAC-8F5B-7461-CE0E-C413CE2B44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16"/>
          <a:stretch/>
        </p:blipFill>
        <p:spPr>
          <a:xfrm>
            <a:off x="767408" y="3155136"/>
            <a:ext cx="9433048" cy="25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D1701A-F388-8F77-051B-C4A14EF01621}"/>
              </a:ext>
            </a:extLst>
          </p:cNvPr>
          <p:cNvSpPr/>
          <p:nvPr/>
        </p:nvSpPr>
        <p:spPr bwMode="white">
          <a:xfrm>
            <a:off x="773723" y="3248980"/>
            <a:ext cx="418909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D1701A-F388-8F77-051B-C4A14EF01621}"/>
              </a:ext>
            </a:extLst>
          </p:cNvPr>
          <p:cNvSpPr/>
          <p:nvPr/>
        </p:nvSpPr>
        <p:spPr bwMode="white">
          <a:xfrm>
            <a:off x="767408" y="3702864"/>
            <a:ext cx="9433048" cy="131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0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D3A34-D867-C31A-ECFF-A66864A56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8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C744F-C847-738E-83B4-61FA056C9C97}"/>
              </a:ext>
            </a:extLst>
          </p:cNvPr>
          <p:cNvSpPr/>
          <p:nvPr/>
        </p:nvSpPr>
        <p:spPr bwMode="white">
          <a:xfrm>
            <a:off x="788194" y="2665560"/>
            <a:ext cx="4046280" cy="28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FCB78-344C-3DDA-0077-24732A78B772}"/>
              </a:ext>
            </a:extLst>
          </p:cNvPr>
          <p:cNvSpPr/>
          <p:nvPr/>
        </p:nvSpPr>
        <p:spPr bwMode="white">
          <a:xfrm>
            <a:off x="797715" y="3180913"/>
            <a:ext cx="4218165" cy="28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8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D0DAF-37D4-0E9B-8CC7-7F20D820F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83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CC9AC2-E21E-C0AD-3B62-D63B1674BC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5" b="15046"/>
          <a:stretch/>
        </p:blipFill>
        <p:spPr>
          <a:xfrm>
            <a:off x="767408" y="4883473"/>
            <a:ext cx="10585176" cy="164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FCB78-344C-3DDA-0077-24732A78B772}"/>
              </a:ext>
            </a:extLst>
          </p:cNvPr>
          <p:cNvSpPr/>
          <p:nvPr/>
        </p:nvSpPr>
        <p:spPr bwMode="white">
          <a:xfrm>
            <a:off x="767408" y="4896338"/>
            <a:ext cx="4824536" cy="141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45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70EF1-A0F8-9598-5BA1-D025421C17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0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D09B67-F961-A54D-B1DB-9361C5D5F330}"/>
              </a:ext>
            </a:extLst>
          </p:cNvPr>
          <p:cNvSpPr/>
          <p:nvPr/>
        </p:nvSpPr>
        <p:spPr bwMode="white">
          <a:xfrm>
            <a:off x="1283268" y="2684577"/>
            <a:ext cx="9968132" cy="88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F53E39B-16D8-C53F-1004-06BC10D4E0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90"/>
          <a:stretch/>
        </p:blipFill>
        <p:spPr>
          <a:xfrm>
            <a:off x="839416" y="4001538"/>
            <a:ext cx="10657184" cy="21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D09B67-F961-A54D-B1DB-9361C5D5F330}"/>
              </a:ext>
            </a:extLst>
          </p:cNvPr>
          <p:cNvSpPr/>
          <p:nvPr/>
        </p:nvSpPr>
        <p:spPr bwMode="white">
          <a:xfrm>
            <a:off x="1318256" y="5222989"/>
            <a:ext cx="10004168" cy="88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33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07A6C-6B43-0E14-FBFC-A59852ED4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0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C1912D-1DFB-9A26-09EE-722A15CD29F0}"/>
              </a:ext>
            </a:extLst>
          </p:cNvPr>
          <p:cNvSpPr/>
          <p:nvPr/>
        </p:nvSpPr>
        <p:spPr bwMode="white">
          <a:xfrm>
            <a:off x="10470706" y="1604633"/>
            <a:ext cx="218975" cy="23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66D9E0-A9AF-4EA1-EA24-9AC9A1F8426F}"/>
              </a:ext>
            </a:extLst>
          </p:cNvPr>
          <p:cNvSpPr/>
          <p:nvPr/>
        </p:nvSpPr>
        <p:spPr bwMode="white">
          <a:xfrm>
            <a:off x="7376491" y="2185479"/>
            <a:ext cx="542677" cy="23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62143F-567B-EA57-B66C-5707567380E1}"/>
              </a:ext>
            </a:extLst>
          </p:cNvPr>
          <p:cNvSpPr/>
          <p:nvPr/>
        </p:nvSpPr>
        <p:spPr bwMode="white">
          <a:xfrm>
            <a:off x="9499599" y="3347171"/>
            <a:ext cx="380827" cy="23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32C6CC-9B48-72B5-D510-E1614E6E71AD}"/>
              </a:ext>
            </a:extLst>
          </p:cNvPr>
          <p:cNvSpPr/>
          <p:nvPr/>
        </p:nvSpPr>
        <p:spPr bwMode="white">
          <a:xfrm>
            <a:off x="6310177" y="4508864"/>
            <a:ext cx="380826" cy="23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2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BCD2B-C253-18A1-D5AE-3AA49F4ADF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57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758F6A-88DF-036A-CD33-DB8B7A934B13}"/>
              </a:ext>
            </a:extLst>
          </p:cNvPr>
          <p:cNvSpPr/>
          <p:nvPr/>
        </p:nvSpPr>
        <p:spPr bwMode="white">
          <a:xfrm>
            <a:off x="1940194" y="2235170"/>
            <a:ext cx="218975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A0D84F-1494-A308-EB9C-769E936DF392}"/>
              </a:ext>
            </a:extLst>
          </p:cNvPr>
          <p:cNvSpPr/>
          <p:nvPr/>
        </p:nvSpPr>
        <p:spPr bwMode="white">
          <a:xfrm>
            <a:off x="7357450" y="2235170"/>
            <a:ext cx="199933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C0844C-E13E-E2BD-858A-287E3325F463}"/>
              </a:ext>
            </a:extLst>
          </p:cNvPr>
          <p:cNvSpPr/>
          <p:nvPr/>
        </p:nvSpPr>
        <p:spPr bwMode="white">
          <a:xfrm>
            <a:off x="10061318" y="3350990"/>
            <a:ext cx="1209123" cy="3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43D594-9AEB-AA45-0FC6-7F3B33D804DB}"/>
              </a:ext>
            </a:extLst>
          </p:cNvPr>
          <p:cNvSpPr/>
          <p:nvPr/>
        </p:nvSpPr>
        <p:spPr bwMode="white">
          <a:xfrm>
            <a:off x="807235" y="3942280"/>
            <a:ext cx="1180561" cy="3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57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0261D-A254-9DE1-CDB4-C9D41E488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54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B6BBC-76FF-313D-6519-D9E0B998098E}"/>
              </a:ext>
            </a:extLst>
          </p:cNvPr>
          <p:cNvSpPr/>
          <p:nvPr/>
        </p:nvSpPr>
        <p:spPr bwMode="white">
          <a:xfrm>
            <a:off x="5224822" y="2206670"/>
            <a:ext cx="266578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1EEC3-A48D-BF89-F6CF-2C2DB00B0C7B}"/>
              </a:ext>
            </a:extLst>
          </p:cNvPr>
          <p:cNvSpPr/>
          <p:nvPr/>
        </p:nvSpPr>
        <p:spPr bwMode="white">
          <a:xfrm>
            <a:off x="1816425" y="3942539"/>
            <a:ext cx="266578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88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C1C06-E075-C265-2708-CFCF652BCF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23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1AD82-AAC0-5D29-BEDB-FC50C349BDA2}"/>
              </a:ext>
            </a:extLst>
          </p:cNvPr>
          <p:cNvSpPr/>
          <p:nvPr/>
        </p:nvSpPr>
        <p:spPr bwMode="white">
          <a:xfrm>
            <a:off x="7681153" y="2178937"/>
            <a:ext cx="295140" cy="23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D3B81-C172-E48E-5A17-1298333763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03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EC8F8-244B-82EB-0B20-B82B195AE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2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A49F8-213E-B445-07F4-EE4D6DD3FC88}"/>
              </a:ext>
            </a:extLst>
          </p:cNvPr>
          <p:cNvSpPr/>
          <p:nvPr/>
        </p:nvSpPr>
        <p:spPr bwMode="white">
          <a:xfrm>
            <a:off x="2597120" y="1014354"/>
            <a:ext cx="218975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CF4AC7-C07B-BA38-BA88-471F3D7C2AA5}"/>
              </a:ext>
            </a:extLst>
          </p:cNvPr>
          <p:cNvSpPr/>
          <p:nvPr/>
        </p:nvSpPr>
        <p:spPr bwMode="white">
          <a:xfrm>
            <a:off x="2606640" y="1519422"/>
            <a:ext cx="1999338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18BCDD-1D4A-6613-2DAC-52ABE9D9028F}"/>
              </a:ext>
            </a:extLst>
          </p:cNvPr>
          <p:cNvSpPr/>
          <p:nvPr/>
        </p:nvSpPr>
        <p:spPr bwMode="white">
          <a:xfrm>
            <a:off x="7528822" y="2100727"/>
            <a:ext cx="361785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50CE0F-5DB8-402A-8643-9C5BB9D38A56}"/>
              </a:ext>
            </a:extLst>
          </p:cNvPr>
          <p:cNvSpPr/>
          <p:nvPr/>
        </p:nvSpPr>
        <p:spPr bwMode="white">
          <a:xfrm>
            <a:off x="5900789" y="2624854"/>
            <a:ext cx="523636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9C71B0-1C6D-6770-C5DE-0AF86CCD39DB}"/>
              </a:ext>
            </a:extLst>
          </p:cNvPr>
          <p:cNvSpPr/>
          <p:nvPr/>
        </p:nvSpPr>
        <p:spPr bwMode="white">
          <a:xfrm>
            <a:off x="807235" y="3673107"/>
            <a:ext cx="7930710" cy="83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13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BA145-F2AA-54B5-B3F9-BD21BACA1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0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67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CBBD8-C347-CC56-B734-3E3D0024FE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2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A1482100-793D-FB2C-0AB7-D25DA112AAD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5119780"/>
            <a:ext cx="11520000" cy="1573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F6E8E15-2F03-703F-7C34-226048C1576E}"/>
              </a:ext>
            </a:extLst>
          </p:cNvPr>
          <p:cNvSpPr/>
          <p:nvPr/>
        </p:nvSpPr>
        <p:spPr bwMode="white">
          <a:xfrm>
            <a:off x="4634541" y="5253329"/>
            <a:ext cx="361785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FDC0AB0-5EAB-3EE4-7226-2EEA87E1379F}"/>
              </a:ext>
            </a:extLst>
          </p:cNvPr>
          <p:cNvSpPr/>
          <p:nvPr/>
        </p:nvSpPr>
        <p:spPr bwMode="white">
          <a:xfrm>
            <a:off x="9880425" y="5253329"/>
            <a:ext cx="38082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081BDA3-C3A6-B461-8B8D-A403B663592A}"/>
              </a:ext>
            </a:extLst>
          </p:cNvPr>
          <p:cNvSpPr/>
          <p:nvPr/>
        </p:nvSpPr>
        <p:spPr bwMode="white">
          <a:xfrm>
            <a:off x="2282938" y="6312187"/>
            <a:ext cx="361785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21C2F1F-D376-06EC-6F8B-B87A3175C751}"/>
              </a:ext>
            </a:extLst>
          </p:cNvPr>
          <p:cNvSpPr/>
          <p:nvPr/>
        </p:nvSpPr>
        <p:spPr bwMode="white">
          <a:xfrm>
            <a:off x="6710045" y="6407580"/>
            <a:ext cx="352264" cy="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1490988"/>
            <a:ext cx="4608512" cy="34958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9977" y="1452535"/>
            <a:ext cx="4680519" cy="3556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</Words>
  <Application>Microsoft Office PowerPoint</Application>
  <PresentationFormat>宽屏</PresentationFormat>
  <Paragraphs>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2023-08-25T11:10:40Z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