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3" r:id="rId11"/>
    <p:sldId id="332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4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4.png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2133170"/>
            <a:ext cx="11520000" cy="2421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9525"/>
            <a:ext cx="11520000" cy="2501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05" y="3411425"/>
            <a:ext cx="11520000" cy="1937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902345" y="4852656"/>
            <a:ext cx="714049" cy="314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5510676" y="4862201"/>
            <a:ext cx="675966" cy="305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9109485" y="4862201"/>
            <a:ext cx="685487" cy="29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366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34422" y="1062043"/>
            <a:ext cx="247537" cy="24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9712" y="1681623"/>
            <a:ext cx="238016" cy="25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1232" y="2272606"/>
            <a:ext cx="1704198" cy="31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35018" y="2901718"/>
            <a:ext cx="1332892" cy="30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38951" y="3549893"/>
            <a:ext cx="257057" cy="257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4325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900000"/>
            <a:ext cx="11520000" cy="366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80" y="900000"/>
            <a:ext cx="11520000" cy="4148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2236" y="1643937"/>
            <a:ext cx="685487" cy="3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1525" y="1643937"/>
            <a:ext cx="695008" cy="314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3558" y="1643937"/>
            <a:ext cx="675966" cy="314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62831" y="2855221"/>
            <a:ext cx="247537" cy="25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13211" y="3513320"/>
            <a:ext cx="371305" cy="19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8335" y="3425825"/>
            <a:ext cx="49530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82004" y="3456094"/>
            <a:ext cx="228496" cy="2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74798" y="4581539"/>
            <a:ext cx="390347" cy="33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9525"/>
            <a:ext cx="11520000" cy="4734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0538" y="2224096"/>
            <a:ext cx="3465520" cy="323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0538" y="3405305"/>
            <a:ext cx="4112925" cy="31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0984" y="4034013"/>
            <a:ext cx="238016" cy="2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4191" y="4034013"/>
            <a:ext cx="295140" cy="2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4254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387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96089" y="2444099"/>
            <a:ext cx="1351933" cy="30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37312" y="2434568"/>
            <a:ext cx="704529" cy="314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63791" y="3063646"/>
            <a:ext cx="675966" cy="314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3362" y="3073177"/>
            <a:ext cx="666446" cy="30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94370" y="3063646"/>
            <a:ext cx="695008" cy="314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29114" y="3702255"/>
            <a:ext cx="695008" cy="30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4122" y="4331333"/>
            <a:ext cx="685487" cy="314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85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2743" y="1109504"/>
            <a:ext cx="266579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23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438" y="1595173"/>
            <a:ext cx="666446" cy="29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3404" y="1585651"/>
            <a:ext cx="666446" cy="30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6727" y="1585651"/>
            <a:ext cx="685487" cy="30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78611" y="1585651"/>
            <a:ext cx="685487" cy="30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3438" y="2214164"/>
            <a:ext cx="695008" cy="30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4842" y="2214164"/>
            <a:ext cx="675966" cy="31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36727" y="2214164"/>
            <a:ext cx="695008" cy="304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78611" y="2214164"/>
            <a:ext cx="695008" cy="31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65818" y="2880769"/>
            <a:ext cx="266578" cy="24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3622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81695" y="1052521"/>
            <a:ext cx="238016" cy="24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3199" y="2911372"/>
            <a:ext cx="685487" cy="305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56803" y="2911372"/>
            <a:ext cx="371305" cy="305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06720" y="4169671"/>
            <a:ext cx="685487" cy="305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67381" y="4179204"/>
            <a:ext cx="361785" cy="28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60" y="4581095"/>
            <a:ext cx="11520000" cy="1853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685405" y="4733945"/>
            <a:ext cx="685487" cy="30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7074099" y="4733945"/>
            <a:ext cx="371306" cy="30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1685405" y="5364452"/>
            <a:ext cx="656925" cy="30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4370231" y="5374005"/>
            <a:ext cx="695008" cy="296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10968050" y="5374005"/>
            <a:ext cx="371305" cy="286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520000" cy="4296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52591" y="1100049"/>
            <a:ext cx="257057" cy="2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5121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7300" y="1824990"/>
            <a:ext cx="171323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282" y="2454683"/>
            <a:ext cx="675966" cy="305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6505" y="2445145"/>
            <a:ext cx="2323041" cy="31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09728" y="3074649"/>
            <a:ext cx="2380165" cy="31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89690" y="3074670"/>
            <a:ext cx="34099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0803" y="3694615"/>
            <a:ext cx="1980297" cy="32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82092" y="4324119"/>
            <a:ext cx="2342082" cy="31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71513" y="4324119"/>
            <a:ext cx="2351603" cy="31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78356" y="5573589"/>
            <a:ext cx="1018710" cy="31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10" y="837135"/>
            <a:ext cx="11520000" cy="3917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0056" y="3601111"/>
            <a:ext cx="10891636" cy="33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353" y="4230153"/>
            <a:ext cx="514115" cy="31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10" y="4786835"/>
            <a:ext cx="11520000" cy="1828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021973" y="5491390"/>
            <a:ext cx="10805949" cy="342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698271" y="6129299"/>
            <a:ext cx="1847008" cy="323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4574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63183" y="2558185"/>
            <a:ext cx="704528" cy="31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70852" y="2558185"/>
            <a:ext cx="704529" cy="31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3910" y="3177621"/>
            <a:ext cx="714049" cy="31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23580" y="3806588"/>
            <a:ext cx="380826" cy="31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45133" y="4435555"/>
            <a:ext cx="685487" cy="30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4026" y="4435555"/>
            <a:ext cx="685487" cy="304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2023-08-24T16:33:18Z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