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4" r:id="rId4"/>
    <p:sldId id="343" r:id="rId5"/>
    <p:sldId id="342" r:id="rId6"/>
    <p:sldId id="341" r:id="rId7"/>
    <p:sldId id="339" r:id="rId8"/>
    <p:sldId id="338" r:id="rId9"/>
    <p:sldId id="337" r:id="rId10"/>
    <p:sldId id="335" r:id="rId11"/>
    <p:sldId id="333" r:id="rId12"/>
    <p:sldId id="331" r:id="rId13"/>
    <p:sldId id="330" r:id="rId14"/>
    <p:sldId id="329" r:id="rId15"/>
    <p:sldId id="327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8" userDrawn="1">
          <p15:clr>
            <a:srgbClr val="A4A3A4"/>
          </p15:clr>
        </p15:guide>
        <p15:guide id="2" pos="38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119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08"/>
        <p:guide pos="38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25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image" Target="../media/image15.png"/><Relationship Id="rId2" Type="http://schemas.openxmlformats.org/officeDocument/2006/relationships/tags" Target="../tags/tag19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tags" Target="../tags/tag24.xml"/><Relationship Id="rId3" Type="http://schemas.openxmlformats.org/officeDocument/2006/relationships/image" Target="../media/image19.png"/><Relationship Id="rId2" Type="http://schemas.openxmlformats.org/officeDocument/2006/relationships/tags" Target="../tags/tag23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image" Target="../media/image7.png"/><Relationship Id="rId2" Type="http://schemas.openxmlformats.org/officeDocument/2006/relationships/tags" Target="../tags/tag8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11.png"/><Relationship Id="rId2" Type="http://schemas.openxmlformats.org/officeDocument/2006/relationships/tags" Target="../tags/tag10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8.xml"/><Relationship Id="rId3" Type="http://schemas.openxmlformats.org/officeDocument/2006/relationships/image" Target="../media/image13.png"/><Relationship Id="rId2" Type="http://schemas.openxmlformats.org/officeDocument/2006/relationships/tags" Target="../tags/tag17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2204290"/>
            <a:ext cx="11520000" cy="238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920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28661" y="2304692"/>
            <a:ext cx="1342413" cy="315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37322" y="2304692"/>
            <a:ext cx="1999338" cy="315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12429" y="2314248"/>
            <a:ext cx="1351933" cy="305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09750"/>
            <a:ext cx="11520000" cy="3453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7879537" y="4236332"/>
            <a:ext cx="1980297" cy="314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7879537" y="4885130"/>
            <a:ext cx="1980297" cy="314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7146446" y="5533928"/>
            <a:ext cx="3456000" cy="333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9525"/>
            <a:ext cx="11520000" cy="3032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48737" y="1701075"/>
            <a:ext cx="238016" cy="24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0000"/>
            <a:ext cx="11520000" cy="4313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840" y="900000"/>
            <a:ext cx="11520000" cy="1120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1989025"/>
            <a:ext cx="11520000" cy="4372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387"/>
          <a:stretch>
            <a:fillRect/>
          </a:stretch>
        </p:blipFill>
        <p:spPr>
          <a:xfrm>
            <a:off x="431165" y="6272530"/>
            <a:ext cx="11520170" cy="657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3"/>
          <a:stretch>
            <a:fillRect/>
          </a:stretch>
        </p:blipFill>
        <p:spPr>
          <a:xfrm>
            <a:off x="407670" y="1052625"/>
            <a:ext cx="11520170" cy="3623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5877" y="1861276"/>
            <a:ext cx="675966" cy="305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39348" y="1861276"/>
            <a:ext cx="685487" cy="305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71381" y="1851734"/>
            <a:ext cx="685487" cy="32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76770" y="2481481"/>
            <a:ext cx="4217652" cy="305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83018" y="3092145"/>
            <a:ext cx="1999338" cy="305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20042" y="3712350"/>
            <a:ext cx="1009190" cy="314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52208" y="3712350"/>
            <a:ext cx="1361454" cy="305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150" y="900000"/>
            <a:ext cx="11520000" cy="4456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034" y="2404499"/>
            <a:ext cx="10786909" cy="33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0811" y="3023439"/>
            <a:ext cx="11129651" cy="323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9852" y="3642378"/>
            <a:ext cx="4274776" cy="323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3554" y="4870736"/>
            <a:ext cx="6236033" cy="33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0000"/>
            <a:ext cx="11520000" cy="3710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3995" y="985520"/>
            <a:ext cx="11763375" cy="2943225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3"/>
            </p:custDataLst>
          </p:nvPr>
        </p:nvSpPr>
        <p:spPr>
          <a:xfrm>
            <a:off x="1703705" y="2637155"/>
            <a:ext cx="424815" cy="3911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E8119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2800" b="1">
              <a:solidFill>
                <a:srgbClr val="E8119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6744335" y="2637155"/>
            <a:ext cx="424815" cy="3911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E8119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2800" b="1">
              <a:solidFill>
                <a:srgbClr val="E8119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9768205" y="2708910"/>
            <a:ext cx="424815" cy="3911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E8119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2800" b="1">
              <a:solidFill>
                <a:srgbClr val="E8119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2802255" y="3357245"/>
            <a:ext cx="424815" cy="3911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E8119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2800" b="1">
              <a:solidFill>
                <a:srgbClr val="E8119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6024245" y="3284855"/>
            <a:ext cx="424815" cy="3911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E8119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2800" b="1">
              <a:solidFill>
                <a:srgbClr val="E8119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8"/>
            </p:custDataLst>
          </p:nvPr>
        </p:nvSpPr>
        <p:spPr>
          <a:xfrm>
            <a:off x="9965055" y="3429000"/>
            <a:ext cx="424815" cy="3911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E8119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2800" b="1">
              <a:solidFill>
                <a:srgbClr val="E8119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0000"/>
            <a:ext cx="11520000" cy="4174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06125" y="1576632"/>
            <a:ext cx="1351933" cy="314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30026" y="2186555"/>
            <a:ext cx="695008" cy="304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28108" y="2186555"/>
            <a:ext cx="695008" cy="314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01662" y="3396870"/>
            <a:ext cx="675966" cy="295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89894" y="3387340"/>
            <a:ext cx="675965" cy="304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19976" y="3987732"/>
            <a:ext cx="695008" cy="314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47150" y="3997262"/>
            <a:ext cx="685487" cy="304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070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70148" y="1052576"/>
            <a:ext cx="266578" cy="247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726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86181" y="1567880"/>
            <a:ext cx="361785" cy="305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61619" y="1567880"/>
            <a:ext cx="380826" cy="305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60429" y="1567880"/>
            <a:ext cx="371305" cy="305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54909" y="1567880"/>
            <a:ext cx="361785" cy="29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76661" y="2168972"/>
            <a:ext cx="371305" cy="314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61619" y="2168972"/>
            <a:ext cx="371305" cy="314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60429" y="2168972"/>
            <a:ext cx="371305" cy="305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31206" y="2168972"/>
            <a:ext cx="361785" cy="305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65605"/>
            <a:ext cx="11520000" cy="2948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4851966" y="2737359"/>
            <a:ext cx="257057" cy="257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837135"/>
            <a:ext cx="11520000" cy="3795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51679" y="2324650"/>
            <a:ext cx="247537" cy="24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42158" y="2944448"/>
            <a:ext cx="257057" cy="257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23117" y="3564246"/>
            <a:ext cx="295140" cy="257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42158" y="4184044"/>
            <a:ext cx="257057" cy="257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9525"/>
            <a:ext cx="11520000" cy="4313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8783" y="2290115"/>
            <a:ext cx="7873586" cy="333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9230" y="3537585"/>
            <a:ext cx="443801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9263" y="4775178"/>
            <a:ext cx="6045619" cy="314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3184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4089" y="1796186"/>
            <a:ext cx="1866049" cy="314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9765" y="2292985"/>
            <a:ext cx="2009140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86634" y="2415889"/>
            <a:ext cx="5760000" cy="324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06337" y="3035593"/>
            <a:ext cx="1361454" cy="305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85070" y="3035300"/>
            <a:ext cx="166751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9527" y="3655296"/>
            <a:ext cx="704528" cy="314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44750" y="3655296"/>
            <a:ext cx="2323041" cy="314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815" y="4084525"/>
            <a:ext cx="11520000" cy="2527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9027575" y="4275260"/>
            <a:ext cx="2313520" cy="314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1030219" y="4904685"/>
            <a:ext cx="1332892" cy="30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white">
          <a:xfrm>
            <a:off x="5457327" y="4904685"/>
            <a:ext cx="666446" cy="314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7"/>
            </p:custDataLst>
          </p:nvPr>
        </p:nvSpPr>
        <p:spPr bwMode="white">
          <a:xfrm>
            <a:off x="8437294" y="4904685"/>
            <a:ext cx="1370975" cy="30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8"/>
            </p:custDataLst>
          </p:nvPr>
        </p:nvSpPr>
        <p:spPr bwMode="white">
          <a:xfrm>
            <a:off x="1020699" y="6144463"/>
            <a:ext cx="1342413" cy="30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9"/>
            </p:custDataLst>
          </p:nvPr>
        </p:nvSpPr>
        <p:spPr bwMode="white">
          <a:xfrm>
            <a:off x="3153327" y="6144463"/>
            <a:ext cx="1313851" cy="30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684100"/>
            <a:ext cx="11520000" cy="3218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63910" y="2226463"/>
            <a:ext cx="371305" cy="31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58984" y="2864354"/>
            <a:ext cx="352264" cy="285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3894025"/>
            <a:ext cx="11520000" cy="2990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6431280" y="3858260"/>
            <a:ext cx="48895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COMMONDATA" val="eyJoZGlkIjoiN2RmYWE5MDU3ZTNmODU2NDE3MzE3MjRhZjMxMzEzYmMifQ=="/>
  <p:tag name="KSO_WPP_MARK_KEY" val="51757103-4d0d-4db7-9947-f01c43367897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65</cp:revision>
  <dcterms:created xsi:type="dcterms:W3CDTF">2015-09-16T06:44:00Z</dcterms:created>
  <dcterms:modified xsi:type="dcterms:W3CDTF">2023-08-24T16:31:23Z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