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324" r:id="rId3"/>
    <p:sldId id="344" r:id="rId4"/>
    <p:sldId id="343" r:id="rId5"/>
    <p:sldId id="342" r:id="rId6"/>
    <p:sldId id="340" r:id="rId7"/>
    <p:sldId id="338" r:id="rId8"/>
    <p:sldId id="337" r:id="rId9"/>
    <p:sldId id="336" r:id="rId10"/>
    <p:sldId id="335" r:id="rId12"/>
    <p:sldId id="334" r:id="rId13"/>
    <p:sldId id="333" r:id="rId14"/>
    <p:sldId id="332" r:id="rId15"/>
    <p:sldId id="330" r:id="rId16"/>
    <p:sldId id="329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6" userDrawn="1">
          <p15:clr>
            <a:srgbClr val="A4A3A4"/>
          </p15:clr>
        </p15:guide>
        <p15:guide id="2" pos="38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2CA5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06"/>
        <p:guide pos="388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3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23.xml"/><Relationship Id="rId8" Type="http://schemas.openxmlformats.org/officeDocument/2006/relationships/image" Target="../media/image18.png"/><Relationship Id="rId7" Type="http://schemas.openxmlformats.org/officeDocument/2006/relationships/tags" Target="../tags/tag22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image" Target="../media/image17.png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24.xml"/><Relationship Id="rId1" Type="http://schemas.openxmlformats.org/officeDocument/2006/relationships/tags" Target="../tags/tag1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29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3" Type="http://schemas.openxmlformats.org/officeDocument/2006/relationships/image" Target="../media/image19.png"/><Relationship Id="rId2" Type="http://schemas.openxmlformats.org/officeDocument/2006/relationships/tags" Target="../tags/tag25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tags" Target="../tags/tag30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4.png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5.png"/><Relationship Id="rId10" Type="http://schemas.openxmlformats.org/officeDocument/2006/relationships/tags" Target="../tags/tag8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.xml"/><Relationship Id="rId3" Type="http://schemas.openxmlformats.org/officeDocument/2006/relationships/image" Target="../media/image8.png"/><Relationship Id="rId2" Type="http://schemas.openxmlformats.org/officeDocument/2006/relationships/tags" Target="../tags/tag9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1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.xml"/><Relationship Id="rId7" Type="http://schemas.openxmlformats.org/officeDocument/2006/relationships/tags" Target="../tags/tag16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image" Target="../media/image14.png"/><Relationship Id="rId3" Type="http://schemas.openxmlformats.org/officeDocument/2006/relationships/tags" Target="../tags/tag13.xml"/><Relationship Id="rId2" Type="http://schemas.openxmlformats.org/officeDocument/2006/relationships/image" Target="../media/image13.png"/><Relationship Id="rId1" Type="http://schemas.openxmlformats.org/officeDocument/2006/relationships/tags" Target="../tags/tag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084" b="36441"/>
          <a:stretch>
            <a:fillRect/>
          </a:stretch>
        </p:blipFill>
        <p:spPr>
          <a:xfrm>
            <a:off x="1847850" y="2277110"/>
            <a:ext cx="9451975" cy="2470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908890"/>
            <a:ext cx="11520000" cy="29484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29219" y="2244755"/>
            <a:ext cx="3884430" cy="333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83797" y="2655057"/>
            <a:ext cx="5912330" cy="324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33087" y="3074900"/>
            <a:ext cx="1180561" cy="314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74277" y="3466118"/>
            <a:ext cx="8701884" cy="333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9060" y="814705"/>
            <a:ext cx="12043410" cy="5001260"/>
          </a:xfrm>
          <a:prstGeom prst="rect">
            <a:avLst/>
          </a:prstGeom>
        </p:spPr>
      </p:pic>
      <p:sp>
        <p:nvSpPr>
          <p:cNvPr id="11" name="文本框 10"/>
          <p:cNvSpPr txBox="1"/>
          <p:nvPr>
            <p:custDataLst>
              <p:tags r:id="rId3"/>
            </p:custDataLst>
          </p:nvPr>
        </p:nvSpPr>
        <p:spPr>
          <a:xfrm>
            <a:off x="7247890" y="1268730"/>
            <a:ext cx="537845" cy="635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p>
            <a:r>
              <a:rPr lang="en-US" altLang="zh-CN" sz="3600" dirty="0">
                <a:solidFill>
                  <a:srgbClr val="EE1395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√</a:t>
            </a:r>
            <a:endParaRPr lang="en-US" altLang="zh-CN" sz="3600" dirty="0">
              <a:solidFill>
                <a:srgbClr val="EE1395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6167755" y="2708910"/>
            <a:ext cx="537845" cy="635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r>
              <a:rPr lang="en-US" altLang="zh-CN" sz="3600" dirty="0">
                <a:solidFill>
                  <a:srgbClr val="EE1395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√</a:t>
            </a:r>
            <a:endParaRPr lang="en-US" altLang="zh-CN" sz="3600" dirty="0">
              <a:solidFill>
                <a:srgbClr val="EE1395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5735955" y="4580890"/>
            <a:ext cx="537845" cy="635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r>
              <a:rPr lang="en-US" altLang="zh-CN" sz="3600" dirty="0">
                <a:solidFill>
                  <a:srgbClr val="EE1395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√</a:t>
            </a:r>
            <a:endParaRPr lang="en-US" altLang="zh-CN" sz="3600" dirty="0">
              <a:solidFill>
                <a:srgbClr val="EE1395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6"/>
            </p:custDataLst>
          </p:nvPr>
        </p:nvSpPr>
        <p:spPr>
          <a:xfrm>
            <a:off x="7536180" y="4869180"/>
            <a:ext cx="537845" cy="635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r>
              <a:rPr lang="en-US" altLang="zh-CN" sz="3600" dirty="0">
                <a:solidFill>
                  <a:srgbClr val="EE1395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√</a:t>
            </a:r>
            <a:endParaRPr lang="en-US" altLang="zh-CN" sz="3600" dirty="0">
              <a:solidFill>
                <a:srgbClr val="EE1395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6" name="img_167772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430"/>
          <a:stretch>
            <a:fillRect/>
          </a:stretch>
        </p:blipFill>
        <p:spPr>
          <a:xfrm>
            <a:off x="191135" y="5877560"/>
            <a:ext cx="11520170" cy="432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cxnSp>
        <p:nvCxnSpPr>
          <p:cNvPr id="5" name="直接连接符 4"/>
          <p:cNvCxnSpPr/>
          <p:nvPr>
            <p:custDataLst>
              <p:tags r:id="rId9"/>
            </p:custDataLst>
          </p:nvPr>
        </p:nvCxnSpPr>
        <p:spPr>
          <a:xfrm flipH="1">
            <a:off x="5664200" y="3573145"/>
            <a:ext cx="6336665" cy="0"/>
          </a:xfrm>
          <a:prstGeom prst="line">
            <a:avLst/>
          </a:prstGeom>
          <a:ln w="19050">
            <a:solidFill>
              <a:srgbClr val="FA2CA5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>
            <p:custDataLst>
              <p:tags r:id="rId10"/>
            </p:custDataLst>
          </p:nvPr>
        </p:nvCxnSpPr>
        <p:spPr>
          <a:xfrm flipH="1">
            <a:off x="119380" y="3933190"/>
            <a:ext cx="864235" cy="0"/>
          </a:xfrm>
          <a:prstGeom prst="line">
            <a:avLst/>
          </a:prstGeom>
          <a:ln w="19050">
            <a:solidFill>
              <a:srgbClr val="FA2CA5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0" grpId="0"/>
      <p:bldP spid="10" grpId="1"/>
      <p:bldP spid="12" grpId="0"/>
      <p:bldP spid="12" grpId="1"/>
      <p:bldP spid="13" grpId="0"/>
      <p:bldP spid="13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06"/>
          <a:stretch>
            <a:fillRect/>
          </a:stretch>
        </p:blipFill>
        <p:spPr>
          <a:xfrm>
            <a:off x="720090" y="1340280"/>
            <a:ext cx="11520170" cy="2019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29123" y="1796223"/>
            <a:ext cx="1504264" cy="314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29123" y="2206197"/>
            <a:ext cx="3960595" cy="314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23008" y="2606637"/>
            <a:ext cx="695008" cy="314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29205"/>
            <a:ext cx="11520000" cy="2510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6175338" y="4316909"/>
            <a:ext cx="5483901" cy="324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1605421" y="4717808"/>
            <a:ext cx="6416925" cy="334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white">
          <a:xfrm>
            <a:off x="5413685" y="5128253"/>
            <a:ext cx="6245553" cy="324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7"/>
            </p:custDataLst>
          </p:nvPr>
        </p:nvSpPr>
        <p:spPr bwMode="white">
          <a:xfrm>
            <a:off x="1605421" y="5538697"/>
            <a:ext cx="6569257" cy="324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900000"/>
            <a:ext cx="11520000" cy="4169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365" y="887095"/>
            <a:ext cx="11976100" cy="3547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302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6855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14347" y="1338076"/>
            <a:ext cx="7702215" cy="323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14347" y="1757106"/>
            <a:ext cx="7702215" cy="314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89785" y="2166612"/>
            <a:ext cx="3798743" cy="323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60760" y="2604689"/>
            <a:ext cx="266578" cy="257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900000"/>
            <a:ext cx="11520000" cy="3698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02322" y="1357508"/>
            <a:ext cx="4560396" cy="324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08901" y="1767359"/>
            <a:ext cx="2313520" cy="314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93860" y="2177211"/>
            <a:ext cx="7768859" cy="333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08901" y="2587062"/>
            <a:ext cx="1332892" cy="314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32603" y="3816616"/>
            <a:ext cx="9730116" cy="333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08901" y="4226468"/>
            <a:ext cx="3465520" cy="324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908890"/>
            <a:ext cx="11520000" cy="1823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237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5" y="1844675"/>
            <a:ext cx="1663065" cy="85979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1844675"/>
            <a:ext cx="1663065" cy="85979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960235" y="1844675"/>
            <a:ext cx="1663065" cy="859790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892030" y="1844675"/>
            <a:ext cx="1656000" cy="856137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079875" y="3068955"/>
            <a:ext cx="1663065" cy="85979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99515" y="3068955"/>
            <a:ext cx="1663065" cy="85979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960235" y="3068955"/>
            <a:ext cx="1663065" cy="85979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892030" y="3068955"/>
            <a:ext cx="1656000" cy="856137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079875" y="4267835"/>
            <a:ext cx="1663065" cy="859790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99515" y="4267835"/>
            <a:ext cx="1663065" cy="859790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960235" y="4293235"/>
            <a:ext cx="3285490" cy="858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228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32132" y="1347655"/>
            <a:ext cx="257057" cy="257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46644" y="2633473"/>
            <a:ext cx="304661" cy="257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84727" y="3919292"/>
            <a:ext cx="238015" cy="257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900000"/>
            <a:ext cx="11520000" cy="24514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29404" y="985847"/>
            <a:ext cx="257057" cy="248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41304" y="2655103"/>
            <a:ext cx="247537" cy="248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3429205"/>
            <a:ext cx="11520000" cy="2725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7196511" y="3514963"/>
            <a:ext cx="285619" cy="247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00" y="971755"/>
            <a:ext cx="11520000" cy="8718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87339" y="1067567"/>
            <a:ext cx="266578" cy="258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1557225"/>
            <a:ext cx="11520000" cy="2994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908890"/>
            <a:ext cx="11520000" cy="33485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975513" y="1767503"/>
            <a:ext cx="371305" cy="305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85034" y="2626116"/>
            <a:ext cx="361785" cy="305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85034" y="3045883"/>
            <a:ext cx="361785" cy="314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85034" y="3914036"/>
            <a:ext cx="361785" cy="305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980645"/>
            <a:ext cx="11520000" cy="3344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39216" y="3105422"/>
            <a:ext cx="695008" cy="314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11778" y="3924843"/>
            <a:ext cx="4769851" cy="314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589"/>
          <a:stretch>
            <a:fillRect/>
          </a:stretch>
        </p:blipFill>
        <p:spPr>
          <a:xfrm>
            <a:off x="622935" y="2635680"/>
            <a:ext cx="11520170" cy="1743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208"/>
          <a:stretch>
            <a:fillRect/>
          </a:stretch>
        </p:blipFill>
        <p:spPr>
          <a:xfrm>
            <a:off x="551180" y="908685"/>
            <a:ext cx="11520170" cy="791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4660" y="1328406"/>
            <a:ext cx="2808595" cy="314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5456" y="3569501"/>
            <a:ext cx="10187107" cy="333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2712" y="3989018"/>
            <a:ext cx="1180561" cy="305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51180" y="2025015"/>
            <a:ext cx="10197465" cy="430530"/>
          </a:xfrm>
          <a:prstGeom prst="rect">
            <a:avLst/>
          </a:prstGeom>
        </p:spPr>
      </p:pic>
      <p:grpSp>
        <p:nvGrpSpPr>
          <p:cNvPr id="42" name="组合 41"/>
          <p:cNvGrpSpPr/>
          <p:nvPr>
            <p:custDataLst>
              <p:tags r:id="rId5"/>
            </p:custDataLst>
          </p:nvPr>
        </p:nvGrpSpPr>
        <p:grpSpPr bwMode="auto">
          <a:xfrm>
            <a:off x="3070225" y="1714500"/>
            <a:ext cx="744855" cy="776605"/>
            <a:chOff x="2195736" y="242888"/>
            <a:chExt cx="1656184" cy="809848"/>
          </a:xfrm>
        </p:grpSpPr>
        <p:sp>
          <p:nvSpPr>
            <p:cNvPr id="43" name="椭圆 42"/>
            <p:cNvSpPr/>
            <p:nvPr>
              <p:custDataLst>
                <p:tags r:id="rId6"/>
              </p:custDataLst>
            </p:nvPr>
          </p:nvSpPr>
          <p:spPr>
            <a:xfrm>
              <a:off x="2195736" y="508073"/>
              <a:ext cx="1656184" cy="544663"/>
            </a:xfrm>
            <a:prstGeom prst="ellipse">
              <a:avLst/>
            </a:prstGeom>
            <a:noFill/>
            <a:ln>
              <a:solidFill>
                <a:srgbClr val="FA2C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4" name="任意多边形: 形状 43"/>
            <p:cNvSpPr/>
            <p:nvPr>
              <p:custDataLst>
                <p:tags r:id="rId7"/>
              </p:custDataLst>
            </p:nvPr>
          </p:nvSpPr>
          <p:spPr>
            <a:xfrm>
              <a:off x="3275511" y="242888"/>
              <a:ext cx="401739" cy="271537"/>
            </a:xfrm>
            <a:custGeom>
              <a:avLst/>
              <a:gdLst>
                <a:gd name="connsiteX0" fmla="*/ 48877 w 401302"/>
                <a:gd name="connsiteY0" fmla="*/ 271462 h 271462"/>
                <a:gd name="connsiteX1" fmla="*/ 10777 w 401302"/>
                <a:gd name="connsiteY1" fmla="*/ 266700 h 271462"/>
                <a:gd name="connsiteX2" fmla="*/ 15540 w 401302"/>
                <a:gd name="connsiteY2" fmla="*/ 214312 h 271462"/>
                <a:gd name="connsiteX3" fmla="*/ 91740 w 401302"/>
                <a:gd name="connsiteY3" fmla="*/ 166687 h 271462"/>
                <a:gd name="connsiteX4" fmla="*/ 139365 w 401302"/>
                <a:gd name="connsiteY4" fmla="*/ 157162 h 271462"/>
                <a:gd name="connsiteX5" fmla="*/ 220327 w 401302"/>
                <a:gd name="connsiteY5" fmla="*/ 161925 h 271462"/>
                <a:gd name="connsiteX6" fmla="*/ 225090 w 401302"/>
                <a:gd name="connsiteY6" fmla="*/ 176212 h 271462"/>
                <a:gd name="connsiteX7" fmla="*/ 182227 w 401302"/>
                <a:gd name="connsiteY7" fmla="*/ 195262 h 271462"/>
                <a:gd name="connsiteX8" fmla="*/ 148890 w 401302"/>
                <a:gd name="connsiteY8" fmla="*/ 190500 h 271462"/>
                <a:gd name="connsiteX9" fmla="*/ 129840 w 401302"/>
                <a:gd name="connsiteY9" fmla="*/ 152400 h 271462"/>
                <a:gd name="connsiteX10" fmla="*/ 186990 w 401302"/>
                <a:gd name="connsiteY10" fmla="*/ 95250 h 271462"/>
                <a:gd name="connsiteX11" fmla="*/ 267952 w 401302"/>
                <a:gd name="connsiteY11" fmla="*/ 80962 h 271462"/>
                <a:gd name="connsiteX12" fmla="*/ 310815 w 401302"/>
                <a:gd name="connsiteY12" fmla="*/ 85725 h 271462"/>
                <a:gd name="connsiteX13" fmla="*/ 320340 w 401302"/>
                <a:gd name="connsiteY13" fmla="*/ 104775 h 271462"/>
                <a:gd name="connsiteX14" fmla="*/ 291765 w 401302"/>
                <a:gd name="connsiteY14" fmla="*/ 161925 h 271462"/>
                <a:gd name="connsiteX15" fmla="*/ 263190 w 401302"/>
                <a:gd name="connsiteY15" fmla="*/ 157162 h 271462"/>
                <a:gd name="connsiteX16" fmla="*/ 248902 w 401302"/>
                <a:gd name="connsiteY16" fmla="*/ 109537 h 271462"/>
                <a:gd name="connsiteX17" fmla="*/ 258427 w 401302"/>
                <a:gd name="connsiteY17" fmla="*/ 76200 h 271462"/>
                <a:gd name="connsiteX18" fmla="*/ 296527 w 401302"/>
                <a:gd name="connsiteY18" fmla="*/ 38100 h 271462"/>
                <a:gd name="connsiteX19" fmla="*/ 334627 w 401302"/>
                <a:gd name="connsiteY19" fmla="*/ 19050 h 271462"/>
                <a:gd name="connsiteX20" fmla="*/ 401302 w 401302"/>
                <a:gd name="connsiteY20" fmla="*/ 0 h 271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1302" h="271462">
                  <a:moveTo>
                    <a:pt x="48877" y="271462"/>
                  </a:moveTo>
                  <a:cubicBezTo>
                    <a:pt x="36177" y="269875"/>
                    <a:pt x="21262" y="274040"/>
                    <a:pt x="10777" y="266700"/>
                  </a:cubicBezTo>
                  <a:cubicBezTo>
                    <a:pt x="-10248" y="251982"/>
                    <a:pt x="3991" y="225861"/>
                    <a:pt x="15540" y="214312"/>
                  </a:cubicBezTo>
                  <a:cubicBezTo>
                    <a:pt x="27513" y="202339"/>
                    <a:pt x="78429" y="171591"/>
                    <a:pt x="91740" y="166687"/>
                  </a:cubicBezTo>
                  <a:cubicBezTo>
                    <a:pt x="106931" y="161090"/>
                    <a:pt x="123490" y="160337"/>
                    <a:pt x="139365" y="157162"/>
                  </a:cubicBezTo>
                  <a:cubicBezTo>
                    <a:pt x="166352" y="158750"/>
                    <a:pt x="193937" y="156061"/>
                    <a:pt x="220327" y="161925"/>
                  </a:cubicBezTo>
                  <a:cubicBezTo>
                    <a:pt x="225227" y="163014"/>
                    <a:pt x="227335" y="171722"/>
                    <a:pt x="225090" y="176212"/>
                  </a:cubicBezTo>
                  <a:cubicBezTo>
                    <a:pt x="217290" y="191812"/>
                    <a:pt x="195746" y="192558"/>
                    <a:pt x="182227" y="195262"/>
                  </a:cubicBezTo>
                  <a:cubicBezTo>
                    <a:pt x="171115" y="193675"/>
                    <a:pt x="158930" y="195520"/>
                    <a:pt x="148890" y="190500"/>
                  </a:cubicBezTo>
                  <a:cubicBezTo>
                    <a:pt x="135011" y="183561"/>
                    <a:pt x="132951" y="164846"/>
                    <a:pt x="129840" y="152400"/>
                  </a:cubicBezTo>
                  <a:cubicBezTo>
                    <a:pt x="145590" y="120899"/>
                    <a:pt x="145290" y="109685"/>
                    <a:pt x="186990" y="95250"/>
                  </a:cubicBezTo>
                  <a:cubicBezTo>
                    <a:pt x="212887" y="86286"/>
                    <a:pt x="267952" y="80962"/>
                    <a:pt x="267952" y="80962"/>
                  </a:cubicBezTo>
                  <a:cubicBezTo>
                    <a:pt x="282240" y="82550"/>
                    <a:pt x="297728" y="79776"/>
                    <a:pt x="310815" y="85725"/>
                  </a:cubicBezTo>
                  <a:cubicBezTo>
                    <a:pt x="317278" y="88663"/>
                    <a:pt x="320340" y="97675"/>
                    <a:pt x="320340" y="104775"/>
                  </a:cubicBezTo>
                  <a:cubicBezTo>
                    <a:pt x="320340" y="153903"/>
                    <a:pt x="320508" y="147554"/>
                    <a:pt x="291765" y="161925"/>
                  </a:cubicBezTo>
                  <a:cubicBezTo>
                    <a:pt x="282240" y="160337"/>
                    <a:pt x="271379" y="162280"/>
                    <a:pt x="263190" y="157162"/>
                  </a:cubicBezTo>
                  <a:cubicBezTo>
                    <a:pt x="252888" y="150723"/>
                    <a:pt x="250015" y="116214"/>
                    <a:pt x="248902" y="109537"/>
                  </a:cubicBezTo>
                  <a:cubicBezTo>
                    <a:pt x="252077" y="98425"/>
                    <a:pt x="252016" y="85816"/>
                    <a:pt x="258427" y="76200"/>
                  </a:cubicBezTo>
                  <a:cubicBezTo>
                    <a:pt x="268390" y="61256"/>
                    <a:pt x="282159" y="48876"/>
                    <a:pt x="296527" y="38100"/>
                  </a:cubicBezTo>
                  <a:cubicBezTo>
                    <a:pt x="307886" y="29581"/>
                    <a:pt x="321393" y="24196"/>
                    <a:pt x="334627" y="19050"/>
                  </a:cubicBezTo>
                  <a:cubicBezTo>
                    <a:pt x="354039" y="11501"/>
                    <a:pt x="379791" y="5377"/>
                    <a:pt x="401302" y="0"/>
                  </a:cubicBezTo>
                </a:path>
              </a:pathLst>
            </a:custGeom>
            <a:noFill/>
            <a:ln>
              <a:solidFill>
                <a:srgbClr val="FA2C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900000"/>
            <a:ext cx="11520000" cy="4153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00102" y="1319119"/>
            <a:ext cx="1342414" cy="314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03506" y="1728714"/>
            <a:ext cx="1037752" cy="314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92366" y="2138308"/>
            <a:ext cx="361785" cy="304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06217" y="2957497"/>
            <a:ext cx="2323041" cy="314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09953" y="2957497"/>
            <a:ext cx="1342413" cy="314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43771" y="3367091"/>
            <a:ext cx="2323041" cy="314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651176" y="3367091"/>
            <a:ext cx="695008" cy="314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748697" y="4195806"/>
            <a:ext cx="1342413" cy="295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985060" y="4186280"/>
            <a:ext cx="704528" cy="304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813027" y="4186280"/>
            <a:ext cx="1018710" cy="314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92366" y="4595875"/>
            <a:ext cx="371305" cy="314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UNIT_PLACING_PICTURE_USER_VIEWPORT" val="{&quot;height&quot;:1275,&quot;width&quot;:2607.499212598425}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UNIT_PLACING_PICTURE_USER_VIEWPORT" val="{&quot;height&quot;:2872.163779527559,&quot;width&quot;:18141.732283464567}"/>
</p:tagLst>
</file>

<file path=ppt/tags/tag31.xml><?xml version="1.0" encoding="utf-8"?>
<p:tagLst xmlns:p="http://schemas.openxmlformats.org/presentationml/2006/main">
  <p:tag name="COMMONDATA" val="eyJoZGlkIjoiYTY1YTJmZjRhMDVhODY4MWZkM2Y1NjZmNGFiZDE4MjE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</Words>
  <Application>WPS 演示</Application>
  <PresentationFormat>宽屏</PresentationFormat>
  <Paragraphs>8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Arial</vt:lpstr>
      <vt:lpstr>宋体</vt:lpstr>
      <vt:lpstr>Wingdings</vt:lpstr>
      <vt:lpstr>Times New Roman</vt:lpstr>
      <vt:lpstr>MS Mincho</vt:lpstr>
      <vt:lpstr>Meiryo UI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64</cp:revision>
  <dcterms:created xsi:type="dcterms:W3CDTF">2015-09-16T06:44:00Z</dcterms:created>
  <dcterms:modified xsi:type="dcterms:W3CDTF">2023-08-25T03:51:23Z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0803F182AC044BA3913AF2E555CD301E</vt:lpwstr>
  </property>
</Properties>
</file>