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1" r:id="rId7"/>
    <p:sldId id="340" r:id="rId8"/>
    <p:sldId id="339" r:id="rId9"/>
    <p:sldId id="338" r:id="rId10"/>
    <p:sldId id="337" r:id="rId11"/>
    <p:sldId id="335" r:id="rId12"/>
    <p:sldId id="334" r:id="rId13"/>
    <p:sldId id="332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15.png"/><Relationship Id="rId2" Type="http://schemas.openxmlformats.org/officeDocument/2006/relationships/tags" Target="../tags/tag3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17.png"/><Relationship Id="rId2" Type="http://schemas.openxmlformats.org/officeDocument/2006/relationships/tags" Target="../tags/tag3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19.png"/><Relationship Id="rId2" Type="http://schemas.openxmlformats.org/officeDocument/2006/relationships/tags" Target="../tags/tag45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49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4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6.png"/><Relationship Id="rId2" Type="http://schemas.openxmlformats.org/officeDocument/2006/relationships/tags" Target="../tags/tag2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2.xml"/><Relationship Id="rId3" Type="http://schemas.openxmlformats.org/officeDocument/2006/relationships/image" Target="../media/image12.png"/><Relationship Id="rId2" Type="http://schemas.openxmlformats.org/officeDocument/2006/relationships/tags" Target="../tags/tag3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060780"/>
            <a:ext cx="11520000" cy="2442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984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903" y="1033455"/>
            <a:ext cx="361785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9936" y="1014390"/>
            <a:ext cx="361785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6680" y="1576812"/>
            <a:ext cx="695008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91044" y="1586345"/>
            <a:ext cx="695008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9424" y="2139234"/>
            <a:ext cx="675966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47969" y="2148766"/>
            <a:ext cx="371305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6201" y="2701655"/>
            <a:ext cx="685487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23672" y="2692123"/>
            <a:ext cx="371305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96829" y="3378468"/>
            <a:ext cx="361785" cy="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52300" y="3254544"/>
            <a:ext cx="380827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5242" y="3816966"/>
            <a:ext cx="647404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10416" y="3816966"/>
            <a:ext cx="695008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89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2713" y="2636114"/>
            <a:ext cx="314181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8482" y="2626575"/>
            <a:ext cx="371305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6184" y="2636114"/>
            <a:ext cx="342743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0515" y="2636114"/>
            <a:ext cx="352264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5473" y="2626575"/>
            <a:ext cx="371305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89325" y="2636114"/>
            <a:ext cx="361785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77854" y="3208459"/>
            <a:ext cx="361785" cy="2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8002" y="3189381"/>
            <a:ext cx="361785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52961" y="3189381"/>
            <a:ext cx="371305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66812" y="3189381"/>
            <a:ext cx="342743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99176" y="3198920"/>
            <a:ext cx="361785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13027" y="3198920"/>
            <a:ext cx="352264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87374" y="3742648"/>
            <a:ext cx="361785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68002" y="3752187"/>
            <a:ext cx="361785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09887" y="3761727"/>
            <a:ext cx="361785" cy="2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90515" y="3752187"/>
            <a:ext cx="361785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499176" y="3742648"/>
            <a:ext cx="371306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812780" y="3771265"/>
            <a:ext cx="41910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54151" y="4314994"/>
            <a:ext cx="371305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977523" y="4314994"/>
            <a:ext cx="361785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909887" y="4314994"/>
            <a:ext cx="352264" cy="28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90515" y="4305455"/>
            <a:ext cx="361785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22878" y="4305455"/>
            <a:ext cx="380827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813027" y="4305455"/>
            <a:ext cx="361785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5" y="4868750"/>
            <a:ext cx="11520000" cy="1579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6184672" y="4935760"/>
            <a:ext cx="1332892" cy="31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9888210" y="4935760"/>
            <a:ext cx="1351933" cy="31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5860970" y="5490986"/>
            <a:ext cx="1342414" cy="31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2452573" y="6055786"/>
            <a:ext cx="1304330" cy="30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236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573" y="2292927"/>
            <a:ext cx="685487" cy="30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8664" y="2292927"/>
            <a:ext cx="685487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1655" y="2283382"/>
            <a:ext cx="704528" cy="31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9573" y="2836997"/>
            <a:ext cx="695008" cy="32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8664" y="2846542"/>
            <a:ext cx="685487" cy="30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51176" y="2856087"/>
            <a:ext cx="675965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3319350"/>
            <a:ext cx="11520000" cy="1689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520531" y="4006416"/>
            <a:ext cx="695008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709622" y="4006416"/>
            <a:ext cx="685487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0632135" y="4006416"/>
            <a:ext cx="685487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2520531" y="4559886"/>
            <a:ext cx="685487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6709622" y="4550344"/>
            <a:ext cx="685487" cy="32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10632135" y="4559886"/>
            <a:ext cx="695008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85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90833" y="1692741"/>
            <a:ext cx="257057" cy="25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8601" y="1759599"/>
            <a:ext cx="552198" cy="1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5378" y="2227603"/>
            <a:ext cx="209454" cy="30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2320" y="2256257"/>
            <a:ext cx="228495" cy="24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861640"/>
            <a:ext cx="11520000" cy="1625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903758" y="3919023"/>
            <a:ext cx="390346" cy="33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0903758" y="4473727"/>
            <a:ext cx="390346" cy="32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0903758" y="5018867"/>
            <a:ext cx="390346" cy="33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4"/>
          <a:stretch>
            <a:fillRect/>
          </a:stretch>
        </p:blipFill>
        <p:spPr>
          <a:xfrm>
            <a:off x="720090" y="899795"/>
            <a:ext cx="11520170" cy="324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0148" y="1671780"/>
            <a:ext cx="295140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15865" y="4161790"/>
            <a:ext cx="797560" cy="11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"/>
          <a:stretch>
            <a:fillRect/>
          </a:stretch>
        </p:blipFill>
        <p:spPr>
          <a:xfrm>
            <a:off x="720090" y="980235"/>
            <a:ext cx="11520170" cy="430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9851" y="1090641"/>
            <a:ext cx="295140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4809" y="2739692"/>
            <a:ext cx="295140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60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7775" y="995045"/>
            <a:ext cx="33782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9520" y="3873718"/>
            <a:ext cx="257057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79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6446" y="1071956"/>
            <a:ext cx="247537" cy="24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135" y="764540"/>
            <a:ext cx="11857990" cy="486346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3432175" y="292481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8616315" y="292481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4872355" y="350075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9480550" y="350075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2999740" y="472503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9768840" y="472503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380" y="1412875"/>
            <a:ext cx="11965305" cy="424942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847850" y="148463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6096000" y="155638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5231765" y="220472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>
          <a:xfrm>
            <a:off x="8112125" y="213296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7"/>
            </p:custDataLst>
          </p:nvPr>
        </p:nvSpPr>
        <p:spPr>
          <a:xfrm>
            <a:off x="7607935" y="278066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1106170" y="335661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1847850" y="400494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6384290" y="400494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1"/>
            </p:custDataLst>
          </p:nvPr>
        </p:nvSpPr>
        <p:spPr>
          <a:xfrm>
            <a:off x="9552305" y="393255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2"/>
            </p:custDataLst>
          </p:nvPr>
        </p:nvSpPr>
        <p:spPr>
          <a:xfrm>
            <a:off x="2495550" y="458089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>
          <a:xfrm>
            <a:off x="7464425" y="465264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4"/>
            </p:custDataLst>
          </p:nvPr>
        </p:nvSpPr>
        <p:spPr>
          <a:xfrm>
            <a:off x="2783840" y="522922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5"/>
            </p:custDataLst>
          </p:nvPr>
        </p:nvSpPr>
        <p:spPr>
          <a:xfrm>
            <a:off x="6240145" y="522922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64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396" y="2083327"/>
            <a:ext cx="675966" cy="30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8330" y="2083327"/>
            <a:ext cx="695008" cy="30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8363" y="2073784"/>
            <a:ext cx="704528" cy="31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8396" y="2083327"/>
            <a:ext cx="695008" cy="30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4876" y="3085338"/>
            <a:ext cx="695008" cy="30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28330" y="3085338"/>
            <a:ext cx="704528" cy="30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98842" y="3085338"/>
            <a:ext cx="695008" cy="31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97917" y="3085338"/>
            <a:ext cx="685487" cy="30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33917" y="4096892"/>
            <a:ext cx="666446" cy="30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28330" y="4096892"/>
            <a:ext cx="695008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17884" y="4087349"/>
            <a:ext cx="685487" cy="31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97917" y="4096892"/>
            <a:ext cx="666446" cy="30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653485"/>
            <a:ext cx="11520000" cy="200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1810082" y="5197683"/>
            <a:ext cx="695008" cy="30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4323536" y="5197683"/>
            <a:ext cx="695008" cy="30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7094049" y="5188136"/>
            <a:ext cx="685487" cy="31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9883603" y="5197683"/>
            <a:ext cx="685487" cy="2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white">
          <a:xfrm>
            <a:off x="1810082" y="6200155"/>
            <a:ext cx="704528" cy="30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white">
          <a:xfrm>
            <a:off x="4323536" y="6200155"/>
            <a:ext cx="695008" cy="30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white">
          <a:xfrm>
            <a:off x="7103570" y="6190608"/>
            <a:ext cx="685487" cy="31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1"/>
            </p:custDataLst>
          </p:nvPr>
        </p:nvSpPr>
        <p:spPr bwMode="white">
          <a:xfrm>
            <a:off x="9883603" y="6190608"/>
            <a:ext cx="685487" cy="31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544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4403" y="1756875"/>
            <a:ext cx="695008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6287" y="1756875"/>
            <a:ext cx="695008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8651" y="1756875"/>
            <a:ext cx="695008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0535" y="1756875"/>
            <a:ext cx="704528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4882" y="2319022"/>
            <a:ext cx="695008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86767" y="2309494"/>
            <a:ext cx="666446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8172" y="2309494"/>
            <a:ext cx="695008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99097" y="2309494"/>
            <a:ext cx="675966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54403" y="2862114"/>
            <a:ext cx="685487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86767" y="2862114"/>
            <a:ext cx="685487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28651" y="2862114"/>
            <a:ext cx="695008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80056" y="2862114"/>
            <a:ext cx="685487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44882" y="3414733"/>
            <a:ext cx="695008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86767" y="3414733"/>
            <a:ext cx="695008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38172" y="3414733"/>
            <a:ext cx="675965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580056" y="3414733"/>
            <a:ext cx="685487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315461" y="4110271"/>
            <a:ext cx="371305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86105" y="4100744"/>
            <a:ext cx="352264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9825" y="4110271"/>
            <a:ext cx="361785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446767" y="4110271"/>
            <a:ext cx="361785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315461" y="4939201"/>
            <a:ext cx="371305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95626" y="4939201"/>
            <a:ext cx="361785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733048" y="4939201"/>
            <a:ext cx="361785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446767" y="4939201"/>
            <a:ext cx="361785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10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9537" y="1720676"/>
            <a:ext cx="361785" cy="29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2016" y="1720676"/>
            <a:ext cx="685487" cy="29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8826" y="1720676"/>
            <a:ext cx="371305" cy="2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1305" y="1720676"/>
            <a:ext cx="675966" cy="29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07636" y="1720676"/>
            <a:ext cx="361785" cy="29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0115" y="1720676"/>
            <a:ext cx="695008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9537" y="2264612"/>
            <a:ext cx="361785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2495" y="2264612"/>
            <a:ext cx="704528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08826" y="2264612"/>
            <a:ext cx="371305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60826" y="2264612"/>
            <a:ext cx="685487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17157" y="2264612"/>
            <a:ext cx="352264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50115" y="2264612"/>
            <a:ext cx="704528" cy="31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10016" y="2818091"/>
            <a:ext cx="371305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52495" y="2818091"/>
            <a:ext cx="704528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18347" y="2818091"/>
            <a:ext cx="361785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1305" y="2818091"/>
            <a:ext cx="695008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307636" y="2818091"/>
            <a:ext cx="371305" cy="31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450115" y="2818091"/>
            <a:ext cx="685487" cy="31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10016" y="3371571"/>
            <a:ext cx="371305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52495" y="3371571"/>
            <a:ext cx="704528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708826" y="3371571"/>
            <a:ext cx="371305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51305" y="3371571"/>
            <a:ext cx="695008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307636" y="3371571"/>
            <a:ext cx="371305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450115" y="3371571"/>
            <a:ext cx="695008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59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7785" y="1644165"/>
            <a:ext cx="1313851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7404" y="1653706"/>
            <a:ext cx="1342412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36066" y="1653706"/>
            <a:ext cx="1351933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4363" y="2207059"/>
            <a:ext cx="1313851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2066" y="2197519"/>
            <a:ext cx="1332892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9768" y="2207059"/>
            <a:ext cx="1323371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80661" y="2750873"/>
            <a:ext cx="1351933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08363" y="2750873"/>
            <a:ext cx="1332892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64628" y="2741332"/>
            <a:ext cx="1294809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04363" y="3304226"/>
            <a:ext cx="1351933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98842" y="3304226"/>
            <a:ext cx="1342413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17024" y="3294686"/>
            <a:ext cx="1342413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80661" y="3848040"/>
            <a:ext cx="1323371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98842" y="3848040"/>
            <a:ext cx="1332892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17024" y="3848040"/>
            <a:ext cx="1342413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518743" y="4410934"/>
            <a:ext cx="1323371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175008" y="4401393"/>
            <a:ext cx="1304329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755107" y="4401393"/>
            <a:ext cx="1332892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2299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2779" y="1653872"/>
            <a:ext cx="695008" cy="29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110" y="1644329"/>
            <a:ext cx="675966" cy="29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0399" y="1634787"/>
            <a:ext cx="704528" cy="31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2300" y="2188262"/>
            <a:ext cx="695008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0630" y="2188262"/>
            <a:ext cx="1332892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9920" y="2188262"/>
            <a:ext cx="1342414" cy="31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01821" y="2741738"/>
            <a:ext cx="675966" cy="31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81589" y="2741738"/>
            <a:ext cx="695008" cy="31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80399" y="2751281"/>
            <a:ext cx="704528" cy="29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3310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498" y="3236863"/>
            <a:ext cx="685487" cy="29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7011" y="3236863"/>
            <a:ext cx="695008" cy="30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9242" y="3790234"/>
            <a:ext cx="685487" cy="30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25" y="4148025"/>
            <a:ext cx="11520000" cy="67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674919" y="4388714"/>
            <a:ext cx="361785" cy="29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COMMONDATA" val="eyJoZGlkIjoiYTY1YTJmZjRhMDVhODY4MWZkM2Y1NjZmNGFiZDE4MjEifQ=="/>
  <p:tag name="KSO_WPP_MARK_KEY" val="ce5c20dc-225d-4910-ab97-7157df5294ed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宽屏</PresentationFormat>
  <Paragraphs>38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