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324" r:id="rId3"/>
    <p:sldId id="346" r:id="rId4"/>
    <p:sldId id="345" r:id="rId5"/>
    <p:sldId id="343" r:id="rId6"/>
    <p:sldId id="341" r:id="rId7"/>
    <p:sldId id="339" r:id="rId8"/>
    <p:sldId id="338" r:id="rId9"/>
    <p:sldId id="337" r:id="rId10"/>
    <p:sldId id="336" r:id="rId11"/>
    <p:sldId id="335" r:id="rId12"/>
    <p:sldId id="333" r:id="rId13"/>
    <p:sldId id="332" r:id="rId14"/>
    <p:sldId id="331" r:id="rId15"/>
    <p:sldId id="329" r:id="rId16"/>
    <p:sldId id="328" r:id="rId18"/>
    <p:sldId id="325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2" userDrawn="1">
          <p15:clr>
            <a:srgbClr val="A4A3A4"/>
          </p15:clr>
        </p15:guide>
        <p15:guide id="2" pos="383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92"/>
        <p:guide pos="383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40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image" Target="../media/image15.png"/><Relationship Id="rId2" Type="http://schemas.openxmlformats.org/officeDocument/2006/relationships/tags" Target="../tags/tag17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3.xml"/><Relationship Id="rId2" Type="http://schemas.openxmlformats.org/officeDocument/2006/relationships/image" Target="../media/image17.png"/><Relationship Id="rId1" Type="http://schemas.openxmlformats.org/officeDocument/2006/relationships/tags" Target="../tags/tag2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28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image" Target="../media/image19.png"/><Relationship Id="rId3" Type="http://schemas.openxmlformats.org/officeDocument/2006/relationships/tags" Target="../tags/tag25.xml"/><Relationship Id="rId2" Type="http://schemas.openxmlformats.org/officeDocument/2006/relationships/image" Target="../media/image18.png"/><Relationship Id="rId1" Type="http://schemas.openxmlformats.org/officeDocument/2006/relationships/tags" Target="../tags/tag2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3" Type="http://schemas.openxmlformats.org/officeDocument/2006/relationships/image" Target="../media/image21.png"/><Relationship Id="rId2" Type="http://schemas.openxmlformats.org/officeDocument/2006/relationships/tags" Target="../tags/tag29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39.xml"/><Relationship Id="rId8" Type="http://schemas.openxmlformats.org/officeDocument/2006/relationships/tags" Target="../tags/tag38.xml"/><Relationship Id="rId7" Type="http://schemas.openxmlformats.org/officeDocument/2006/relationships/image" Target="../media/image23.png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image" Target="../media/image22.png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3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7.png"/><Relationship Id="rId2" Type="http://schemas.openxmlformats.org/officeDocument/2006/relationships/tags" Target="../tags/tag3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12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image" Target="../media/image13.png"/><Relationship Id="rId1" Type="http://schemas.openxmlformats.org/officeDocument/2006/relationships/tags" Target="../tags/tag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2060780"/>
            <a:ext cx="11520000" cy="2480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920"/>
          <a:stretch>
            <a:fillRect/>
          </a:stretch>
        </p:blipFill>
        <p:spPr>
          <a:xfrm>
            <a:off x="551180" y="1052625"/>
            <a:ext cx="11520170" cy="1261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97635" y="1217646"/>
            <a:ext cx="675966" cy="305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05569" y="1217646"/>
            <a:ext cx="3379834" cy="305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5271" y="1780222"/>
            <a:ext cx="6569256" cy="324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2421460"/>
            <a:ext cx="11520000" cy="27167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5378065" y="3613031"/>
            <a:ext cx="238016" cy="247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8186660" y="3603498"/>
            <a:ext cx="257057" cy="257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white">
          <a:xfrm>
            <a:off x="10662032" y="3613031"/>
            <a:ext cx="295140" cy="247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7"/>
            </p:custDataLst>
          </p:nvPr>
        </p:nvSpPr>
        <p:spPr bwMode="white">
          <a:xfrm>
            <a:off x="6453899" y="4146855"/>
            <a:ext cx="1351933" cy="314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908890"/>
            <a:ext cx="11520000" cy="4001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72730" y="1632964"/>
            <a:ext cx="257057" cy="257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4349" y="3862350"/>
            <a:ext cx="10767867" cy="323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0647" y="4414933"/>
            <a:ext cx="4274776" cy="333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5100" y="836930"/>
            <a:ext cx="11862435" cy="5205095"/>
          </a:xfrm>
          <a:prstGeom prst="rect">
            <a:avLst/>
          </a:prstGeom>
        </p:spPr>
      </p:pic>
      <p:cxnSp>
        <p:nvCxnSpPr>
          <p:cNvPr id="27" name="直接连接符 26"/>
          <p:cNvCxnSpPr/>
          <p:nvPr>
            <p:custDataLst>
              <p:tags r:id="rId3"/>
            </p:custDataLst>
          </p:nvPr>
        </p:nvCxnSpPr>
        <p:spPr>
          <a:xfrm>
            <a:off x="9885680" y="2204720"/>
            <a:ext cx="201930" cy="316230"/>
          </a:xfrm>
          <a:prstGeom prst="line">
            <a:avLst/>
          </a:prstGeom>
          <a:ln w="19050">
            <a:solidFill>
              <a:srgbClr val="EB10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7625" y="999490"/>
            <a:ext cx="12089130" cy="281749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b="48860"/>
          <a:stretch>
            <a:fillRect/>
          </a:stretch>
        </p:blipFill>
        <p:spPr>
          <a:xfrm>
            <a:off x="47625" y="3861435"/>
            <a:ext cx="12038330" cy="2317115"/>
          </a:xfrm>
          <a:prstGeom prst="rect">
            <a:avLst/>
          </a:prstGeom>
        </p:spPr>
      </p:pic>
      <p:cxnSp>
        <p:nvCxnSpPr>
          <p:cNvPr id="27" name="直接连接符 26"/>
          <p:cNvCxnSpPr/>
          <p:nvPr>
            <p:custDataLst>
              <p:tags r:id="rId5"/>
            </p:custDataLst>
          </p:nvPr>
        </p:nvCxnSpPr>
        <p:spPr>
          <a:xfrm>
            <a:off x="8832215" y="2204720"/>
            <a:ext cx="201930" cy="316230"/>
          </a:xfrm>
          <a:prstGeom prst="line">
            <a:avLst/>
          </a:prstGeom>
          <a:ln w="19050">
            <a:solidFill>
              <a:srgbClr val="EB10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6"/>
            </p:custDataLst>
          </p:nvPr>
        </p:nvCxnSpPr>
        <p:spPr>
          <a:xfrm>
            <a:off x="6816090" y="2853055"/>
            <a:ext cx="201930" cy="316230"/>
          </a:xfrm>
          <a:prstGeom prst="line">
            <a:avLst/>
          </a:prstGeom>
          <a:ln w="19050">
            <a:solidFill>
              <a:srgbClr val="EB10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7"/>
            </p:custDataLst>
          </p:nvPr>
        </p:nvCxnSpPr>
        <p:spPr>
          <a:xfrm>
            <a:off x="7968615" y="5157470"/>
            <a:ext cx="201930" cy="316230"/>
          </a:xfrm>
          <a:prstGeom prst="line">
            <a:avLst/>
          </a:prstGeom>
          <a:ln w="19050">
            <a:solidFill>
              <a:srgbClr val="EB10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837135"/>
            <a:ext cx="11520000" cy="4018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30052" y="3836584"/>
            <a:ext cx="695008" cy="304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90118" y="3836584"/>
            <a:ext cx="1504264" cy="314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39573" y="4398386"/>
            <a:ext cx="685487" cy="304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90118" y="4398386"/>
            <a:ext cx="695008" cy="314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180" y="4855415"/>
            <a:ext cx="11520000" cy="1684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8293735" y="5554345"/>
            <a:ext cx="360045" cy="33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11149330" y="2493010"/>
            <a:ext cx="843280" cy="7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white">
          <a:xfrm flipV="1">
            <a:off x="382270" y="3022600"/>
            <a:ext cx="6040120" cy="7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390" y="692355"/>
            <a:ext cx="11520000" cy="3900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1563390" y="1922545"/>
            <a:ext cx="10282314" cy="333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1230166" y="2485191"/>
            <a:ext cx="6521652" cy="324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1534828" y="3610482"/>
            <a:ext cx="8540033" cy="324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4537915"/>
            <a:ext cx="11520000" cy="2228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8"/>
            </p:custDataLst>
          </p:nvPr>
        </p:nvSpPr>
        <p:spPr bwMode="white">
          <a:xfrm>
            <a:off x="1035308" y="5804360"/>
            <a:ext cx="10796429" cy="323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9"/>
            </p:custDataLst>
          </p:nvPr>
        </p:nvSpPr>
        <p:spPr bwMode="white">
          <a:xfrm>
            <a:off x="711606" y="6366167"/>
            <a:ext cx="3141818" cy="314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837135"/>
            <a:ext cx="11520000" cy="2868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900000"/>
            <a:ext cx="11520000" cy="3538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81259" y="2349586"/>
            <a:ext cx="685487" cy="314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27407" y="2349586"/>
            <a:ext cx="704529" cy="305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44498" y="3513070"/>
            <a:ext cx="685487" cy="305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28928" y="3513070"/>
            <a:ext cx="695008" cy="314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75407" y="3513070"/>
            <a:ext cx="685487" cy="305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024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94115" y="1167127"/>
            <a:ext cx="238016" cy="248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05150"/>
            <a:ext cx="11520000" cy="1798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7470148" y="4148651"/>
            <a:ext cx="257057" cy="258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900000"/>
            <a:ext cx="11520000" cy="1541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2417015"/>
            <a:ext cx="11520000" cy="3538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2339639" y="2607750"/>
            <a:ext cx="685487" cy="305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5433854" y="2607750"/>
            <a:ext cx="685487" cy="305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white">
          <a:xfrm>
            <a:off x="3482118" y="3199028"/>
            <a:ext cx="675966" cy="295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white">
          <a:xfrm>
            <a:off x="8375738" y="3189491"/>
            <a:ext cx="371305" cy="305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8"/>
            </p:custDataLst>
          </p:nvPr>
        </p:nvSpPr>
        <p:spPr bwMode="white">
          <a:xfrm>
            <a:off x="1359011" y="3771233"/>
            <a:ext cx="685487" cy="305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9"/>
            </p:custDataLst>
          </p:nvPr>
        </p:nvSpPr>
        <p:spPr bwMode="white">
          <a:xfrm>
            <a:off x="7099969" y="3771233"/>
            <a:ext cx="704529" cy="305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10"/>
            </p:custDataLst>
          </p:nvPr>
        </p:nvSpPr>
        <p:spPr bwMode="white">
          <a:xfrm>
            <a:off x="7109490" y="4934717"/>
            <a:ext cx="695008" cy="305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11"/>
            </p:custDataLst>
          </p:nvPr>
        </p:nvSpPr>
        <p:spPr bwMode="white">
          <a:xfrm>
            <a:off x="1339969" y="5516459"/>
            <a:ext cx="380826" cy="295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10" y="900000"/>
            <a:ext cx="11520000" cy="1069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63676" y="1062390"/>
            <a:ext cx="257057" cy="25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1898220"/>
            <a:ext cx="11520000" cy="18533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837135"/>
            <a:ext cx="11520000" cy="4102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30383" y="2106063"/>
            <a:ext cx="4122446" cy="324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30383" y="3260502"/>
            <a:ext cx="5750479" cy="314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30383" y="4405401"/>
            <a:ext cx="7388033" cy="333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900000"/>
            <a:ext cx="11520000" cy="22576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60029" y="1509665"/>
            <a:ext cx="4284297" cy="323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25285" y="1709711"/>
            <a:ext cx="180892" cy="123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50508" y="2671840"/>
            <a:ext cx="8873256" cy="323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900000"/>
            <a:ext cx="11520000" cy="4060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24531" y="1672053"/>
            <a:ext cx="2351603" cy="314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75870" y="1672053"/>
            <a:ext cx="2351603" cy="305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90383" y="2243945"/>
            <a:ext cx="2351603" cy="314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76928" y="2825368"/>
            <a:ext cx="1694677" cy="305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90383" y="2825368"/>
            <a:ext cx="1704199" cy="305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92168" y="4541044"/>
            <a:ext cx="2313520" cy="314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995903" y="4541044"/>
            <a:ext cx="2323041" cy="314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3525" y="981075"/>
            <a:ext cx="11760200" cy="4730750"/>
          </a:xfrm>
          <a:prstGeom prst="rect">
            <a:avLst/>
          </a:prstGeom>
        </p:spPr>
      </p:pic>
      <p:sp>
        <p:nvSpPr>
          <p:cNvPr id="26" name="文本框 25"/>
          <p:cNvSpPr txBox="1"/>
          <p:nvPr>
            <p:custDataLst>
              <p:tags r:id="rId3"/>
            </p:custDataLst>
          </p:nvPr>
        </p:nvSpPr>
        <p:spPr>
          <a:xfrm>
            <a:off x="6816090" y="3676015"/>
            <a:ext cx="424815" cy="39116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noAutofit/>
          </a:bodyPr>
          <a:p>
            <a:r>
              <a:rPr lang="en-US" altLang="zh-CN" sz="2800" b="1">
                <a:solidFill>
                  <a:srgbClr val="E8119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√</a:t>
            </a:r>
            <a:endParaRPr lang="en-US" altLang="zh-CN" sz="2800" b="1">
              <a:solidFill>
                <a:srgbClr val="E8119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8976360" y="4220845"/>
            <a:ext cx="424815" cy="39116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noAutofit/>
          </a:bodyPr>
          <a:p>
            <a:r>
              <a:rPr lang="en-US" altLang="zh-CN" sz="2800" b="1">
                <a:solidFill>
                  <a:srgbClr val="E8119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√</a:t>
            </a:r>
            <a:endParaRPr lang="en-US" altLang="zh-CN" sz="2800" b="1">
              <a:solidFill>
                <a:srgbClr val="E8119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7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447"/>
          <a:stretch>
            <a:fillRect/>
          </a:stretch>
        </p:blipFill>
        <p:spPr>
          <a:xfrm>
            <a:off x="272415" y="5603240"/>
            <a:ext cx="12098020" cy="1209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  <p:bldP spid="6" grpId="0"/>
      <p:bldP spid="6" grpId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COMMONDATA" val="eyJoZGlkIjoiYTY1YTJmZjRhMDVhODY4MWZkM2Y1NjZmNGFiZDE4MjEifQ=="/>
  <p:tag name="KSO_WPP_MARK_KEY" val="2181035d-f82a-4be9-bcc6-cfe275d4a3be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</Words>
  <Application>WPS 演示</Application>
  <PresentationFormat>宽屏</PresentationFormat>
  <Paragraphs>4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4" baseType="lpstr">
      <vt:lpstr>Arial</vt:lpstr>
      <vt:lpstr>宋体</vt:lpstr>
      <vt:lpstr>Wingdings</vt:lpstr>
      <vt:lpstr>Times New Roman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64</cp:revision>
  <dcterms:created xsi:type="dcterms:W3CDTF">2015-09-16T06:44:00Z</dcterms:created>
  <dcterms:modified xsi:type="dcterms:W3CDTF">2023-08-25T03:28:54Z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0803F182AC044BA3913AF2E555CD301E</vt:lpwstr>
  </property>
</Properties>
</file>