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3" r:id="rId6"/>
    <p:sldId id="341" r:id="rId7"/>
    <p:sldId id="340" r:id="rId8"/>
    <p:sldId id="338" r:id="rId9"/>
    <p:sldId id="336" r:id="rId10"/>
    <p:sldId id="334" r:id="rId11"/>
    <p:sldId id="333" r:id="rId12"/>
    <p:sldId id="331" r:id="rId13"/>
    <p:sldId id="330" r:id="rId14"/>
    <p:sldId id="328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39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5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image" Target="../media/image16.png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34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5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image" Target="../media/image22.png"/><Relationship Id="rId2" Type="http://schemas.openxmlformats.org/officeDocument/2006/relationships/tags" Target="../tags/tag36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image" Target="../media/image6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9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1.png"/><Relationship Id="rId2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3.png"/><Relationship Id="rId2" Type="http://schemas.openxmlformats.org/officeDocument/2006/relationships/tags" Target="../tags/tag1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204925"/>
            <a:ext cx="11520000" cy="231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990" y="1052195"/>
            <a:ext cx="12156440" cy="356235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3071495" y="119634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039735" y="119634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4007485" y="184467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0128250" y="177228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7"/>
            </p:custDataLst>
          </p:nvPr>
        </p:nvCxnSpPr>
        <p:spPr>
          <a:xfrm flipV="1">
            <a:off x="879475" y="1557020"/>
            <a:ext cx="11049000" cy="4889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 flipV="1">
            <a:off x="119380" y="2132965"/>
            <a:ext cx="864235" cy="3048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4653485"/>
            <a:ext cx="11520000" cy="185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4094516" y="5446395"/>
            <a:ext cx="704528" cy="31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6417557" y="5446395"/>
            <a:ext cx="695008" cy="30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3"/>
            </p:custDataLst>
          </p:nvPr>
        </p:nvSpPr>
        <p:spPr bwMode="white">
          <a:xfrm>
            <a:off x="9597458" y="5446395"/>
            <a:ext cx="1999338" cy="31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4"/>
            </p:custDataLst>
          </p:nvPr>
        </p:nvSpPr>
        <p:spPr bwMode="white">
          <a:xfrm>
            <a:off x="514747" y="6038690"/>
            <a:ext cx="7064330" cy="33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8" grpId="0"/>
      <p:bldP spid="8" grpId="1"/>
      <p:bldP spid="9" grpId="0"/>
      <p:bldP spid="9" grpId="1"/>
      <p:bldP spid="10" grpId="0"/>
      <p:bldP spid="10" grpId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480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79924" y="2299874"/>
            <a:ext cx="238016" cy="1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3279" y="3452676"/>
            <a:ext cx="333223" cy="3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03758" y="4052896"/>
            <a:ext cx="342742" cy="3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709" y="5253335"/>
            <a:ext cx="8206809" cy="32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7135"/>
            <a:ext cx="11520000" cy="3605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184" y="989749"/>
            <a:ext cx="1475702" cy="33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85" y="4158820"/>
            <a:ext cx="11520000" cy="266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3647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5515" y="1680210"/>
            <a:ext cx="3048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4295" y="1708785"/>
            <a:ext cx="18542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25710" y="1680210"/>
            <a:ext cx="3314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81390" y="1680210"/>
            <a:ext cx="30797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4640" y="2480310"/>
            <a:ext cx="36195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3975" y="2470785"/>
            <a:ext cx="32829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85549" y="2651761"/>
            <a:ext cx="133289" cy="11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6150" y="3270885"/>
            <a:ext cx="33655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85"/>
          <a:stretch>
            <a:fillRect/>
          </a:stretch>
        </p:blipFill>
        <p:spPr>
          <a:xfrm>
            <a:off x="479425" y="4509135"/>
            <a:ext cx="1152017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16"/>
          <a:stretch>
            <a:fillRect/>
          </a:stretch>
        </p:blipFill>
        <p:spPr>
          <a:xfrm>
            <a:off x="407035" y="836725"/>
            <a:ext cx="11520170" cy="301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498" y="1037881"/>
            <a:ext cx="1351933" cy="30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7308" y="1618734"/>
            <a:ext cx="1018710" cy="32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64" y="1628256"/>
            <a:ext cx="1028231" cy="31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9341" y="1628256"/>
            <a:ext cx="1018710" cy="314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4829" y="2809007"/>
            <a:ext cx="10786909" cy="32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126" y="3399383"/>
            <a:ext cx="7549884" cy="32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3856560"/>
            <a:ext cx="11520000" cy="182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864360" y="4518660"/>
            <a:ext cx="758253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854720" y="5170461"/>
            <a:ext cx="7064330" cy="31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14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597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5969" y="2359832"/>
            <a:ext cx="695008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8845" y="2350291"/>
            <a:ext cx="695008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7060" y="2922774"/>
            <a:ext cx="714049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53953" y="3495258"/>
            <a:ext cx="695008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9407" y="3495258"/>
            <a:ext cx="704528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5209" y="4067741"/>
            <a:ext cx="685487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80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0122" y="1615621"/>
            <a:ext cx="704528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5527" y="1615621"/>
            <a:ext cx="695008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4039" y="2751073"/>
            <a:ext cx="695008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6337" y="3323571"/>
            <a:ext cx="695008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00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5950" y="1662183"/>
            <a:ext cx="371305" cy="3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6099" y="2233820"/>
            <a:ext cx="361785" cy="3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1057" y="2814985"/>
            <a:ext cx="371305" cy="29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4909" y="2805458"/>
            <a:ext cx="352264" cy="3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3647440" y="1967230"/>
            <a:ext cx="37147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5303520" y="2564765"/>
            <a:ext cx="37147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4944110" y="3141345"/>
            <a:ext cx="37147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600190" y="3110230"/>
            <a:ext cx="37147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61260"/>
            <a:ext cx="11520000" cy="299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2671735" y="4761302"/>
            <a:ext cx="675966" cy="3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4804363" y="5332748"/>
            <a:ext cx="685487" cy="29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5613619" y="5904194"/>
            <a:ext cx="695008" cy="304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0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5702" y="1042934"/>
            <a:ext cx="257057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7135"/>
            <a:ext cx="11520000" cy="305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0383" y="2259036"/>
            <a:ext cx="2808595" cy="3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862" y="3451906"/>
            <a:ext cx="6093223" cy="33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25" y="3798775"/>
            <a:ext cx="11520000" cy="3049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22919" y="4561158"/>
            <a:ext cx="2323041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788505" y="4561158"/>
            <a:ext cx="685487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513398" y="6352761"/>
            <a:ext cx="7883108" cy="3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647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085" y="1700006"/>
            <a:ext cx="2142148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5721" y="2300011"/>
            <a:ext cx="2332561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8019" y="2300011"/>
            <a:ext cx="1390016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55680" y="2309495"/>
            <a:ext cx="68389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168" y="2900016"/>
            <a:ext cx="6740628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52260" y="3500120"/>
            <a:ext cx="51873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168" y="4090502"/>
            <a:ext cx="2808595" cy="33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8895" y="4090502"/>
            <a:ext cx="1342413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4612845"/>
            <a:ext cx="11520000" cy="181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3663011" y="4765366"/>
            <a:ext cx="666446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5976531" y="4784431"/>
            <a:ext cx="685487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4338978" y="5356385"/>
            <a:ext cx="7492760" cy="32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759209" y="5956937"/>
            <a:ext cx="647404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38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9867" y="4170507"/>
            <a:ext cx="1180561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64826" y="4170507"/>
            <a:ext cx="695008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1008" y="4170507"/>
            <a:ext cx="847338" cy="30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3206" y="4752142"/>
            <a:ext cx="1161520" cy="32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1123" y="4752142"/>
            <a:ext cx="2161190" cy="3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5" y="5445330"/>
            <a:ext cx="11520000" cy="1179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315648" y="5569979"/>
            <a:ext cx="999669" cy="30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4295775" y="5570220"/>
            <a:ext cx="723455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649532" y="6164463"/>
            <a:ext cx="6607338" cy="32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133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YTY1YTJmZjRhMDVhODY4MWZkM2Y1NjZmNGFiZDE4MjEifQ=="/>
  <p:tag name="KSO_WPP_MARK_KEY" val="9c9a316a-4727-4b68-93aa-0d4234ffe1c3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