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4" r:id="rId3"/>
    <p:sldId id="345" r:id="rId4"/>
    <p:sldId id="344" r:id="rId5"/>
    <p:sldId id="343" r:id="rId6"/>
    <p:sldId id="342" r:id="rId7"/>
    <p:sldId id="340" r:id="rId8"/>
    <p:sldId id="339" r:id="rId10"/>
    <p:sldId id="337" r:id="rId11"/>
    <p:sldId id="335" r:id="rId12"/>
    <p:sldId id="334" r:id="rId13"/>
    <p:sldId id="332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34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15.png"/><Relationship Id="rId2" Type="http://schemas.openxmlformats.org/officeDocument/2006/relationships/tags" Target="../tags/tag2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image" Target="../media/image17.png"/><Relationship Id="rId2" Type="http://schemas.openxmlformats.org/officeDocument/2006/relationships/tags" Target="../tags/tag25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image" Target="../media/image22.png"/><Relationship Id="rId3" Type="http://schemas.openxmlformats.org/officeDocument/2006/relationships/tags" Target="../tags/tag28.xml"/><Relationship Id="rId2" Type="http://schemas.openxmlformats.org/officeDocument/2006/relationships/image" Target="../media/image2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2.png"/><Relationship Id="rId2" Type="http://schemas.openxmlformats.org/officeDocument/2006/relationships/tags" Target="../tags/tag1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4.png"/><Relationship Id="rId2" Type="http://schemas.openxmlformats.org/officeDocument/2006/relationships/tags" Target="../tags/tag1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916635"/>
            <a:ext cx="11520000" cy="248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80"/>
          <a:stretch>
            <a:fillRect/>
          </a:stretch>
        </p:blipFill>
        <p:spPr>
          <a:xfrm>
            <a:off x="479425" y="980235"/>
            <a:ext cx="11520170" cy="93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734078" y="1085962"/>
            <a:ext cx="238015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133170"/>
            <a:ext cx="11520000" cy="386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7067632" y="2257150"/>
            <a:ext cx="257057" cy="257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2914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348" y="1499460"/>
            <a:ext cx="3037090" cy="32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356" y="3423575"/>
            <a:ext cx="361785" cy="30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4389" y="3423575"/>
            <a:ext cx="371305" cy="30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422" y="3423575"/>
            <a:ext cx="361785" cy="31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3976" y="3423575"/>
            <a:ext cx="361785" cy="31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3795600"/>
            <a:ext cx="11520000" cy="238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186621" y="3910033"/>
            <a:ext cx="247537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40" y="900000"/>
            <a:ext cx="11520000" cy="1491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624" y="1473488"/>
            <a:ext cx="10786909" cy="324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921" y="1951396"/>
            <a:ext cx="2970446" cy="33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80645"/>
            <a:ext cx="11520000" cy="336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19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6836" y="1367194"/>
            <a:ext cx="1342413" cy="3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348" y="1367194"/>
            <a:ext cx="675966" cy="3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04935" y="1367194"/>
            <a:ext cx="695008" cy="305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398" y="1862993"/>
            <a:ext cx="257057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464" y="3693633"/>
            <a:ext cx="10329917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5943" y="4618488"/>
            <a:ext cx="10520330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" y="548640"/>
            <a:ext cx="11467465" cy="331978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3868625"/>
            <a:ext cx="11520000" cy="276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2460846" y="6248077"/>
            <a:ext cx="695008" cy="31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6383358" y="6248077"/>
            <a:ext cx="695008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0324912" y="6248077"/>
            <a:ext cx="675966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>
            <p:custDataLst>
              <p:tags r:id="rId8"/>
            </p:custDataLst>
          </p:nvPr>
        </p:nvSpPr>
        <p:spPr>
          <a:xfrm>
            <a:off x="8821420" y="1040130"/>
            <a:ext cx="433705" cy="484505"/>
          </a:xfrm>
          <a:prstGeom prst="ellipse">
            <a:avLst/>
          </a:prstGeom>
          <a:noFill/>
          <a:ln>
            <a:solidFill>
              <a:srgbClr val="E811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9"/>
            </p:custDataLst>
          </p:nvPr>
        </p:nvSpPr>
        <p:spPr>
          <a:xfrm>
            <a:off x="1003300" y="1524635"/>
            <a:ext cx="372110" cy="432435"/>
          </a:xfrm>
          <a:prstGeom prst="ellipse">
            <a:avLst/>
          </a:prstGeom>
          <a:noFill/>
          <a:ln>
            <a:solidFill>
              <a:srgbClr val="E811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6240145" y="1524635"/>
            <a:ext cx="354965" cy="431800"/>
          </a:xfrm>
          <a:prstGeom prst="ellipse">
            <a:avLst/>
          </a:prstGeom>
          <a:noFill/>
          <a:ln>
            <a:solidFill>
              <a:srgbClr val="E811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11"/>
            </p:custDataLst>
          </p:nvPr>
        </p:nvSpPr>
        <p:spPr>
          <a:xfrm>
            <a:off x="262890" y="1956435"/>
            <a:ext cx="433705" cy="484505"/>
          </a:xfrm>
          <a:prstGeom prst="ellipse">
            <a:avLst/>
          </a:prstGeom>
          <a:noFill/>
          <a:ln>
            <a:solidFill>
              <a:srgbClr val="E811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12"/>
            </p:custDataLst>
          </p:nvPr>
        </p:nvSpPr>
        <p:spPr>
          <a:xfrm>
            <a:off x="2827655" y="1956435"/>
            <a:ext cx="643890" cy="485140"/>
          </a:xfrm>
          <a:prstGeom prst="ellipse">
            <a:avLst/>
          </a:prstGeom>
          <a:noFill/>
          <a:ln>
            <a:solidFill>
              <a:srgbClr val="E8119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24" grpId="0" bldLvl="0" animBg="1"/>
      <p:bldP spid="24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297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2872" y="966812"/>
            <a:ext cx="1485224" cy="32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1351" y="1444045"/>
            <a:ext cx="4331900" cy="324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6739" y="2379420"/>
            <a:ext cx="675966" cy="2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9103" y="2369875"/>
            <a:ext cx="704528" cy="30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6657" y="2369875"/>
            <a:ext cx="685487" cy="3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4839" y="2369875"/>
            <a:ext cx="695008" cy="3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7219" y="3295706"/>
            <a:ext cx="9358809" cy="33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29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8779" y="2795709"/>
            <a:ext cx="1694677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7242" y="2795709"/>
            <a:ext cx="1342413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55680" y="2795905"/>
            <a:ext cx="69342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168" y="3291071"/>
            <a:ext cx="685487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4680" y="3786432"/>
            <a:ext cx="704528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8465" y="3786432"/>
            <a:ext cx="704528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2730" y="3776906"/>
            <a:ext cx="1370975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20201" y="4272267"/>
            <a:ext cx="3655933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85391" y="4272267"/>
            <a:ext cx="3037090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06283" y="4777155"/>
            <a:ext cx="1304330" cy="30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57754" y="4767629"/>
            <a:ext cx="3303669" cy="31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47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597" y="966745"/>
            <a:ext cx="2646743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6961" y="966745"/>
            <a:ext cx="685487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5473" y="966745"/>
            <a:ext cx="1028231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5540" y="1462565"/>
            <a:ext cx="2265917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4829" y="1948850"/>
            <a:ext cx="1694677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23672" y="1958385"/>
            <a:ext cx="1361454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46250" y="1948850"/>
            <a:ext cx="695008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1126" y="2454205"/>
            <a:ext cx="1675636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19738" y="2940491"/>
            <a:ext cx="2418247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85325" y="2940491"/>
            <a:ext cx="2427768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479804" y="3436311"/>
            <a:ext cx="695008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8052" y="3932131"/>
            <a:ext cx="5264925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3900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6508" y="957218"/>
            <a:ext cx="1028231" cy="31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09450" y="1453109"/>
            <a:ext cx="1694677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516" y="1939463"/>
            <a:ext cx="4284297" cy="31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3847" y="2435354"/>
            <a:ext cx="1323371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8475" y="3427136"/>
            <a:ext cx="2294479" cy="30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1252" y="3417600"/>
            <a:ext cx="2313520" cy="31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77549" y="3913491"/>
            <a:ext cx="2370645" cy="3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38409" y="3913491"/>
            <a:ext cx="2361122" cy="31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03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6085" y="1500815"/>
            <a:ext cx="2313520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9821" y="1500815"/>
            <a:ext cx="2332561" cy="3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2465" y="1996726"/>
            <a:ext cx="675966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3110" y="2483100"/>
            <a:ext cx="3893950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2928" y="2979012"/>
            <a:ext cx="685487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1242" y="3465386"/>
            <a:ext cx="1370975" cy="3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3861005"/>
            <a:ext cx="11520000" cy="2047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873457" y="4013344"/>
            <a:ext cx="685487" cy="30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358680" y="4013344"/>
            <a:ext cx="2380165" cy="31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5557622" y="4013344"/>
            <a:ext cx="3056132" cy="31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9442052" y="4013344"/>
            <a:ext cx="2370644" cy="31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873457" y="4517969"/>
            <a:ext cx="1989818" cy="31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4853093" y="5022594"/>
            <a:ext cx="1380495" cy="31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4643639" y="5527219"/>
            <a:ext cx="2646743" cy="31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368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93920" y="1652788"/>
            <a:ext cx="342743" cy="3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93920" y="2654191"/>
            <a:ext cx="342743" cy="3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93920" y="3674667"/>
            <a:ext cx="342743" cy="3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70085" y="4246897"/>
            <a:ext cx="238016" cy="18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48"/>
          <a:stretch>
            <a:fillRect/>
          </a:stretch>
        </p:blipFill>
        <p:spPr>
          <a:xfrm>
            <a:off x="407035" y="4653280"/>
            <a:ext cx="11520170" cy="151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1064875" y="5157470"/>
            <a:ext cx="3975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0993755" y="5706110"/>
            <a:ext cx="3975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70"/>
          <a:stretch>
            <a:fillRect/>
          </a:stretch>
        </p:blipFill>
        <p:spPr>
          <a:xfrm>
            <a:off x="407670" y="1124380"/>
            <a:ext cx="11520170" cy="254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051679" y="1271528"/>
            <a:ext cx="238016" cy="1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51679" y="1776562"/>
            <a:ext cx="238016" cy="1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75513" y="2224422"/>
            <a:ext cx="342742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75513" y="3224960"/>
            <a:ext cx="342742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3539695"/>
            <a:ext cx="11520000" cy="204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0975513" y="4112457"/>
            <a:ext cx="333223" cy="31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1042158" y="5181613"/>
            <a:ext cx="238016" cy="19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7135"/>
            <a:ext cx="11520000" cy="2607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9811" y="2002288"/>
            <a:ext cx="2465851" cy="31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520" y="2436495"/>
            <a:ext cx="1123442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045" y="3014345"/>
            <a:ext cx="470979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0" y="3645105"/>
            <a:ext cx="11520000" cy="255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83564" y="5226138"/>
            <a:ext cx="10767867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50341" y="5730926"/>
            <a:ext cx="10206148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3832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16241" y="3387931"/>
            <a:ext cx="2323041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6241" y="3864670"/>
            <a:ext cx="2304000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117" y="3855135"/>
            <a:ext cx="2323041" cy="3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5150" y="3864670"/>
            <a:ext cx="2304001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45"/>
          <a:stretch>
            <a:fillRect/>
          </a:stretch>
        </p:blipFill>
        <p:spPr>
          <a:xfrm>
            <a:off x="407035" y="4826635"/>
            <a:ext cx="11520170" cy="1445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873126" y="5408543"/>
            <a:ext cx="685487" cy="2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7099969" y="5389470"/>
            <a:ext cx="856860" cy="3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2187308" y="5866276"/>
            <a:ext cx="2999008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7433192" y="5866276"/>
            <a:ext cx="675966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YTY1YTJmZjRhMDVhODY4MWZkM2Y1NjZmNGFiZDE4MjE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