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3" r:id="rId4"/>
    <p:sldId id="342" r:id="rId5"/>
    <p:sldId id="341" r:id="rId6"/>
    <p:sldId id="340" r:id="rId7"/>
    <p:sldId id="338" r:id="rId8"/>
    <p:sldId id="336" r:id="rId9"/>
    <p:sldId id="335" r:id="rId10"/>
    <p:sldId id="334" r:id="rId11"/>
    <p:sldId id="332" r:id="rId12"/>
    <p:sldId id="331" r:id="rId13"/>
    <p:sldId id="330" r:id="rId14"/>
    <p:sldId id="328" r:id="rId15"/>
    <p:sldId id="327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39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image" Target="../media/image17.png"/><Relationship Id="rId1" Type="http://schemas.openxmlformats.org/officeDocument/2006/relationships/tags" Target="../tags/tag24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34.xml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image" Target="../media/image20.png"/><Relationship Id="rId4" Type="http://schemas.openxmlformats.org/officeDocument/2006/relationships/tags" Target="../tags/tag31.xml"/><Relationship Id="rId3" Type="http://schemas.openxmlformats.org/officeDocument/2006/relationships/image" Target="../media/image19.png"/><Relationship Id="rId2" Type="http://schemas.openxmlformats.org/officeDocument/2006/relationships/tags" Target="../tags/tag30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35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image" Target="../media/image23.png"/><Relationship Id="rId2" Type="http://schemas.openxmlformats.org/officeDocument/2006/relationships/tags" Target="../tags/tag36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8.png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10.png"/><Relationship Id="rId2" Type="http://schemas.openxmlformats.org/officeDocument/2006/relationships/tags" Target="../tags/tag8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8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image" Target="../media/image14.png"/><Relationship Id="rId4" Type="http://schemas.openxmlformats.org/officeDocument/2006/relationships/tags" Target="../tags/tag15.xml"/><Relationship Id="rId3" Type="http://schemas.openxmlformats.org/officeDocument/2006/relationships/image" Target="../media/image13.png"/><Relationship Id="rId2" Type="http://schemas.openxmlformats.org/officeDocument/2006/relationships/tags" Target="../tags/tag14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image" Target="../media/image15.png"/><Relationship Id="rId3" Type="http://schemas.openxmlformats.org/officeDocument/2006/relationships/tags" Target="../tags/tag20.xml"/><Relationship Id="rId2" Type="http://schemas.openxmlformats.org/officeDocument/2006/relationships/image" Target="../media/image14.png"/><Relationship Id="rId1" Type="http://schemas.openxmlformats.org/officeDocument/2006/relationships/tags" Target="../tags/tag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832"/>
          <a:stretch>
            <a:fillRect/>
          </a:stretch>
        </p:blipFill>
        <p:spPr>
          <a:xfrm>
            <a:off x="1847850" y="2277110"/>
            <a:ext cx="9123045" cy="2284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358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62347" y="1635320"/>
            <a:ext cx="6074181" cy="324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52826" y="2217847"/>
            <a:ext cx="6578776" cy="334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52826" y="2800374"/>
            <a:ext cx="7559404" cy="334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1770" y="1017905"/>
            <a:ext cx="11866245" cy="4441825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4799965" y="1844675"/>
            <a:ext cx="537845" cy="635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p>
            <a:r>
              <a:rPr lang="en-US" altLang="zh-CN" sz="3600" dirty="0">
                <a:solidFill>
                  <a:srgbClr val="EE1395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3600" dirty="0">
              <a:solidFill>
                <a:srgbClr val="EE1395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4943475" y="3717290"/>
            <a:ext cx="537845" cy="635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r>
              <a:rPr lang="en-US" altLang="zh-CN" sz="3600" dirty="0">
                <a:solidFill>
                  <a:srgbClr val="EE1395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3600" dirty="0">
              <a:solidFill>
                <a:srgbClr val="EE1395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5"/>
            </p:custDataLst>
          </p:nvPr>
        </p:nvCxnSpPr>
        <p:spPr>
          <a:xfrm>
            <a:off x="10272395" y="4220845"/>
            <a:ext cx="1656080" cy="0"/>
          </a:xfrm>
          <a:prstGeom prst="line">
            <a:avLst/>
          </a:prstGeom>
          <a:ln w="19050">
            <a:solidFill>
              <a:srgbClr val="F049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6"/>
            </p:custDataLst>
          </p:nvPr>
        </p:nvCxnSpPr>
        <p:spPr>
          <a:xfrm>
            <a:off x="335280" y="4869180"/>
            <a:ext cx="11593195" cy="0"/>
          </a:xfrm>
          <a:prstGeom prst="line">
            <a:avLst/>
          </a:prstGeom>
          <a:ln w="19050">
            <a:solidFill>
              <a:srgbClr val="F049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7"/>
            </p:custDataLst>
          </p:nvPr>
        </p:nvCxnSpPr>
        <p:spPr>
          <a:xfrm flipV="1">
            <a:off x="335280" y="5445125"/>
            <a:ext cx="3960495" cy="34290"/>
          </a:xfrm>
          <a:prstGeom prst="line">
            <a:avLst/>
          </a:prstGeom>
          <a:ln w="19050">
            <a:solidFill>
              <a:srgbClr val="F049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6" grpId="0"/>
      <p:bldP spid="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796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812"/>
          <a:stretch>
            <a:fillRect/>
          </a:stretch>
        </p:blipFill>
        <p:spPr>
          <a:xfrm>
            <a:off x="671830" y="3696970"/>
            <a:ext cx="11520170" cy="1728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51815" y="5516880"/>
            <a:ext cx="11151870" cy="1038225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white">
          <a:xfrm>
            <a:off x="7496175" y="3862705"/>
            <a:ext cx="816610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7"/>
            </p:custDataLst>
          </p:nvPr>
        </p:nvSpPr>
        <p:spPr bwMode="white">
          <a:xfrm>
            <a:off x="9986645" y="3862705"/>
            <a:ext cx="840105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10920730" y="5588635"/>
            <a:ext cx="537845" cy="635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p>
            <a:r>
              <a:rPr lang="en-US" altLang="zh-CN" sz="3600" dirty="0">
                <a:solidFill>
                  <a:srgbClr val="EE1395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3600" dirty="0">
              <a:solidFill>
                <a:srgbClr val="EE1395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1" grpId="0"/>
      <p:bldP spid="11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1943940"/>
            <a:ext cx="11520000" cy="3559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16809" y="2735932"/>
            <a:ext cx="3446480" cy="314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40842" y="3308457"/>
            <a:ext cx="4122446" cy="314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4660" y="5026031"/>
            <a:ext cx="6731107" cy="314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987"/>
          <a:stretch>
            <a:fillRect/>
          </a:stretch>
        </p:blipFill>
        <p:spPr>
          <a:xfrm>
            <a:off x="551180" y="863395"/>
            <a:ext cx="11520170" cy="1040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805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28066" y="995416"/>
            <a:ext cx="1608991" cy="305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50446" y="985874"/>
            <a:ext cx="1713719" cy="32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03041" y="1567913"/>
            <a:ext cx="2361123" cy="314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84950" y="2140585"/>
            <a:ext cx="516763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9388" y="2712907"/>
            <a:ext cx="9501619" cy="32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16860"/>
            <a:ext cx="11520000" cy="2375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2490842" y="5014379"/>
            <a:ext cx="4465190" cy="305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2500363" y="5586814"/>
            <a:ext cx="7235702" cy="324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  <p:bldP spid="10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900000"/>
            <a:ext cx="11520000" cy="2805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380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8374611" y="3680695"/>
            <a:ext cx="257057" cy="257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2021840"/>
            <a:ext cx="1676400" cy="86550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79875" y="2021840"/>
            <a:ext cx="1676400" cy="86550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60235" y="2021840"/>
            <a:ext cx="1676400" cy="8655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840595" y="2021840"/>
            <a:ext cx="1676400" cy="865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418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61090" y="1004747"/>
            <a:ext cx="295140" cy="257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79867" y="2709281"/>
            <a:ext cx="295140" cy="24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85322" y="4413816"/>
            <a:ext cx="238016" cy="24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445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90247" y="1692171"/>
            <a:ext cx="238016" cy="24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65421" y="3400590"/>
            <a:ext cx="295140" cy="24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55" y="900000"/>
            <a:ext cx="11520000" cy="2299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3069160"/>
            <a:ext cx="11520000" cy="296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591512" y="3231250"/>
            <a:ext cx="8997024" cy="333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1562950" y="4404019"/>
            <a:ext cx="6569256" cy="333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1562950" y="5576788"/>
            <a:ext cx="2808595" cy="3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0000"/>
            <a:ext cx="11520000" cy="3479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43506" y="2196346"/>
            <a:ext cx="2332561" cy="314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56763" y="2196346"/>
            <a:ext cx="1351933" cy="324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24994" y="2777796"/>
            <a:ext cx="2218314" cy="314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03506" y="2777796"/>
            <a:ext cx="1028231" cy="314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0928" y="3368778"/>
            <a:ext cx="1275768" cy="305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70283" y="3368778"/>
            <a:ext cx="1351933" cy="305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92366" y="3959760"/>
            <a:ext cx="999669" cy="305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14878" y="3959760"/>
            <a:ext cx="2323041" cy="305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370" y="4379165"/>
            <a:ext cx="11520000" cy="1769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3904419" y="4541727"/>
            <a:ext cx="2323041" cy="315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10283262" y="5125042"/>
            <a:ext cx="1037752" cy="315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white">
          <a:xfrm>
            <a:off x="3247493" y="5717918"/>
            <a:ext cx="1009190" cy="296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white">
          <a:xfrm>
            <a:off x="6674931" y="5708356"/>
            <a:ext cx="695008" cy="315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8"/>
            </p:custDataLst>
          </p:nvPr>
        </p:nvSpPr>
        <p:spPr bwMode="white">
          <a:xfrm>
            <a:off x="9616816" y="5708356"/>
            <a:ext cx="1018710" cy="315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00000"/>
            <a:ext cx="11520000" cy="4696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25589" y="3976986"/>
            <a:ext cx="5093553" cy="323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16068" y="4558089"/>
            <a:ext cx="3960595" cy="323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5589" y="5139192"/>
            <a:ext cx="3132297" cy="323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042"/>
          <a:stretch>
            <a:fillRect/>
          </a:stretch>
        </p:blipFill>
        <p:spPr>
          <a:xfrm>
            <a:off x="335280" y="857885"/>
            <a:ext cx="11520170" cy="483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1135" y="1557020"/>
            <a:ext cx="11696065" cy="355536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361"/>
          <a:stretch>
            <a:fillRect/>
          </a:stretch>
        </p:blipFill>
        <p:spPr>
          <a:xfrm>
            <a:off x="335280" y="5046345"/>
            <a:ext cx="11520170" cy="647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2673985" y="2780665"/>
            <a:ext cx="537845" cy="635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p>
            <a:r>
              <a:rPr lang="en-US" altLang="zh-CN" sz="3600" dirty="0">
                <a:solidFill>
                  <a:srgbClr val="EE1395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3600" dirty="0">
              <a:solidFill>
                <a:srgbClr val="EE1395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8256270" y="3429000"/>
            <a:ext cx="537845" cy="635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r>
              <a:rPr lang="en-US" altLang="zh-CN" sz="3600" dirty="0">
                <a:solidFill>
                  <a:srgbClr val="EE1395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3600" dirty="0">
              <a:solidFill>
                <a:srgbClr val="EE1395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7607935" y="4725035"/>
            <a:ext cx="537845" cy="635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r>
              <a:rPr lang="en-US" altLang="zh-CN" sz="3600" dirty="0">
                <a:solidFill>
                  <a:srgbClr val="EE1395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√</a:t>
            </a:r>
            <a:endParaRPr lang="en-US" altLang="zh-CN" sz="3600" dirty="0">
              <a:solidFill>
                <a:srgbClr val="EE1395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8" grpId="0"/>
      <p:bldP spid="8" grpId="1"/>
      <p:bldP spid="9" grpId="0"/>
      <p:bldP spid="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85" b="-4539"/>
          <a:stretch>
            <a:fillRect/>
          </a:stretch>
        </p:blipFill>
        <p:spPr>
          <a:xfrm>
            <a:off x="479425" y="697230"/>
            <a:ext cx="11520170" cy="237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2713560"/>
            <a:ext cx="11520000" cy="4144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5"/>
            </p:custDataLst>
          </p:nvPr>
        </p:nvSpPr>
        <p:spPr bwMode="white">
          <a:xfrm>
            <a:off x="7876888" y="3523438"/>
            <a:ext cx="695008" cy="30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white">
          <a:xfrm>
            <a:off x="3164161" y="4095117"/>
            <a:ext cx="695008" cy="30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7"/>
            </p:custDataLst>
          </p:nvPr>
        </p:nvSpPr>
        <p:spPr bwMode="white">
          <a:xfrm>
            <a:off x="10437946" y="4714436"/>
            <a:ext cx="238016" cy="24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COMMONDATA" val="eyJoZGlkIjoiYTY1YTJmZjRhMDVhODY4MWZkM2Y1NjZmNGFiZDE4MjEifQ=="/>
  <p:tag name="KSO_WPP_MARK_KEY" val="46426d29-71ea-4dd6-999b-8b5edb1f9738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2023-08-25T03:54:14Z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0803F182AC044BA3913AF2E555CD301E</vt:lpwstr>
  </property>
</Properties>
</file>