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6" r:id="rId4"/>
    <p:sldId id="345" r:id="rId5"/>
    <p:sldId id="344" r:id="rId6"/>
    <p:sldId id="343" r:id="rId7"/>
    <p:sldId id="370" r:id="rId8"/>
    <p:sldId id="340" r:id="rId9"/>
    <p:sldId id="339" r:id="rId10"/>
    <p:sldId id="338" r:id="rId11"/>
    <p:sldId id="336" r:id="rId12"/>
    <p:sldId id="334" r:id="rId13"/>
    <p:sldId id="333" r:id="rId14"/>
    <p:sldId id="331" r:id="rId15"/>
    <p:sldId id="330" r:id="rId16"/>
    <p:sldId id="328" r:id="rId17"/>
    <p:sldId id="327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228"/>
        <p:guide pos="381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39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8.xml"/><Relationship Id="rId4" Type="http://schemas.openxmlformats.org/officeDocument/2006/relationships/image" Target="../media/image20.png"/><Relationship Id="rId3" Type="http://schemas.openxmlformats.org/officeDocument/2006/relationships/tags" Target="../tags/tag2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29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5.png"/><Relationship Id="rId2" Type="http://schemas.openxmlformats.org/officeDocument/2006/relationships/tags" Target="../tags/tag30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26.png"/><Relationship Id="rId2" Type="http://schemas.openxmlformats.org/officeDocument/2006/relationships/tags" Target="../tags/tag33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6.png"/><Relationship Id="rId3" Type="http://schemas.openxmlformats.org/officeDocument/2006/relationships/tags" Target="../tags/tag12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9.png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4.png"/><Relationship Id="rId2" Type="http://schemas.openxmlformats.org/officeDocument/2006/relationships/tags" Target="../tags/tag2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83"/>
          <a:stretch>
            <a:fillRect/>
          </a:stretch>
        </p:blipFill>
        <p:spPr>
          <a:xfrm>
            <a:off x="1271905" y="2061210"/>
            <a:ext cx="10166985" cy="262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00" y="900000"/>
            <a:ext cx="11520000" cy="253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7191" y="2551874"/>
            <a:ext cx="5579107" cy="32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429840"/>
            <a:ext cx="11520000" cy="57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6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61884" y="2092776"/>
            <a:ext cx="2056462" cy="30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0380" y="4125266"/>
            <a:ext cx="3427438" cy="3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0380" y="4640545"/>
            <a:ext cx="7226180" cy="3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69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611" y="2504656"/>
            <a:ext cx="10187107" cy="33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9388" y="3010886"/>
            <a:ext cx="3608330" cy="33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341120"/>
            <a:ext cx="3435350" cy="51371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73985"/>
            <a:ext cx="11520000" cy="294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340630" y="3669403"/>
            <a:ext cx="238016" cy="2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6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220"/>
            <a:ext cx="11520000" cy="250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212670"/>
            <a:ext cx="11520000" cy="3618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18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92"/>
          <a:stretch>
            <a:fillRect/>
          </a:stretch>
        </p:blipFill>
        <p:spPr>
          <a:xfrm>
            <a:off x="720090" y="4653280"/>
            <a:ext cx="11520170" cy="156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262347" y="5311520"/>
            <a:ext cx="1827966" cy="31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919272" y="5816968"/>
            <a:ext cx="5579107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45"/>
          <a:stretch>
            <a:fillRect/>
          </a:stretch>
        </p:blipFill>
        <p:spPr>
          <a:xfrm>
            <a:off x="671830" y="1052830"/>
            <a:ext cx="11520170" cy="141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954384" y="1145308"/>
            <a:ext cx="257057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2399235"/>
            <a:ext cx="11520000" cy="315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078153" y="2580570"/>
            <a:ext cx="1028231" cy="30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689789" y="3095943"/>
            <a:ext cx="685487" cy="30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395310" y="4107603"/>
            <a:ext cx="10215669" cy="32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081128" y="4622976"/>
            <a:ext cx="6721585" cy="32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7764780" y="5043170"/>
            <a:ext cx="16852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9525"/>
            <a:ext cx="11520000" cy="2552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3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4800" y="2493010"/>
            <a:ext cx="1676400" cy="8655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8075" y="2493010"/>
            <a:ext cx="1676400" cy="8655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35955" y="2493010"/>
            <a:ext cx="1676400" cy="86550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09230" y="2493010"/>
            <a:ext cx="1676400" cy="8655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68840" y="2493010"/>
            <a:ext cx="1676400" cy="8655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4800" y="3861435"/>
            <a:ext cx="1676400" cy="86550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48075" y="3861435"/>
            <a:ext cx="1676400" cy="86550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735955" y="3861435"/>
            <a:ext cx="1676400" cy="86550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0325" y="3871595"/>
            <a:ext cx="1676400" cy="86550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768840" y="3861435"/>
            <a:ext cx="1676400" cy="86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30"/>
          <a:stretch>
            <a:fillRect/>
          </a:stretch>
        </p:blipFill>
        <p:spPr>
          <a:xfrm>
            <a:off x="720090" y="4293030"/>
            <a:ext cx="11520170" cy="57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06"/>
          <a:stretch>
            <a:fillRect/>
          </a:stretch>
        </p:blipFill>
        <p:spPr>
          <a:xfrm>
            <a:off x="720090" y="899795"/>
            <a:ext cx="11520170" cy="260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3404" y="1576284"/>
            <a:ext cx="33322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8330" y="1576284"/>
            <a:ext cx="33322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6462" y="2090640"/>
            <a:ext cx="33322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5090" y="2090640"/>
            <a:ext cx="34274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6942" y="2614522"/>
            <a:ext cx="33322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59768" y="2614522"/>
            <a:ext cx="333223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67272" y="4386196"/>
            <a:ext cx="361785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04826" y="4386196"/>
            <a:ext cx="371305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042380" y="4386196"/>
            <a:ext cx="371305" cy="31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679933" y="4395721"/>
            <a:ext cx="352264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307966" y="4395721"/>
            <a:ext cx="361785" cy="295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39216"/>
          <a:stretch>
            <a:fillRect/>
          </a:stretch>
        </p:blipFill>
        <p:spPr>
          <a:xfrm>
            <a:off x="623570" y="3501390"/>
            <a:ext cx="10459085" cy="669290"/>
          </a:xfrm>
          <a:prstGeom prst="rect">
            <a:avLst/>
          </a:prstGeom>
        </p:spPr>
      </p:pic>
      <p:sp>
        <p:nvSpPr>
          <p:cNvPr id="22" name="椭圆 21"/>
          <p:cNvSpPr/>
          <p:nvPr>
            <p:custDataLst>
              <p:tags r:id="rId5"/>
            </p:custDataLst>
          </p:nvPr>
        </p:nvSpPr>
        <p:spPr>
          <a:xfrm>
            <a:off x="2413635" y="3501390"/>
            <a:ext cx="406400" cy="669290"/>
          </a:xfrm>
          <a:prstGeom prst="ellipse">
            <a:avLst/>
          </a:prstGeom>
          <a:noFill/>
          <a:ln w="19050">
            <a:solidFill>
              <a:srgbClr val="F60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6"/>
            </p:custDataLst>
          </p:nvPr>
        </p:nvSpPr>
        <p:spPr>
          <a:xfrm>
            <a:off x="2947035" y="3501390"/>
            <a:ext cx="406400" cy="669290"/>
          </a:xfrm>
          <a:prstGeom prst="ellipse">
            <a:avLst/>
          </a:prstGeom>
          <a:noFill/>
          <a:ln w="19050">
            <a:solidFill>
              <a:srgbClr val="F60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>
            <p:custDataLst>
              <p:tags r:id="rId7"/>
            </p:custDataLst>
          </p:nvPr>
        </p:nvSpPr>
        <p:spPr>
          <a:xfrm>
            <a:off x="5160010" y="3562350"/>
            <a:ext cx="406400" cy="669290"/>
          </a:xfrm>
          <a:prstGeom prst="ellipse">
            <a:avLst/>
          </a:prstGeom>
          <a:noFill/>
          <a:ln w="19050">
            <a:solidFill>
              <a:srgbClr val="F60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>
            <p:custDataLst>
              <p:tags r:id="rId8"/>
            </p:custDataLst>
          </p:nvPr>
        </p:nvSpPr>
        <p:spPr>
          <a:xfrm>
            <a:off x="6672580" y="3501390"/>
            <a:ext cx="406400" cy="669290"/>
          </a:xfrm>
          <a:prstGeom prst="ellipse">
            <a:avLst/>
          </a:prstGeom>
          <a:noFill/>
          <a:ln w="19050">
            <a:solidFill>
              <a:srgbClr val="F60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椭圆 25"/>
          <p:cNvSpPr/>
          <p:nvPr>
            <p:custDataLst>
              <p:tags r:id="rId9"/>
            </p:custDataLst>
          </p:nvPr>
        </p:nvSpPr>
        <p:spPr>
          <a:xfrm>
            <a:off x="9480550" y="3493135"/>
            <a:ext cx="362585" cy="677545"/>
          </a:xfrm>
          <a:prstGeom prst="ellipse">
            <a:avLst/>
          </a:prstGeom>
          <a:noFill/>
          <a:ln w="19050">
            <a:solidFill>
              <a:srgbClr val="F60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3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75933" y="1453975"/>
            <a:ext cx="1351933" cy="3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0413" y="1453975"/>
            <a:ext cx="1332892" cy="3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4413" y="1453975"/>
            <a:ext cx="1332892" cy="3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9157" y="1969746"/>
            <a:ext cx="1351933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3157" y="1969746"/>
            <a:ext cx="1294810" cy="3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88595" y="1969746"/>
            <a:ext cx="1342413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9157" y="2485516"/>
            <a:ext cx="1351933" cy="30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94115" y="2485516"/>
            <a:ext cx="1351933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79074" y="2485516"/>
            <a:ext cx="1351933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5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3983" y="1520357"/>
            <a:ext cx="247537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197180"/>
            <a:ext cx="11520000" cy="1516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4942784" y="1254400"/>
            <a:ext cx="266578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09115"/>
            <a:ext cx="11520000" cy="273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25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3" y="1938592"/>
            <a:ext cx="6245553" cy="333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8644" y="2967657"/>
            <a:ext cx="5245884" cy="3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87933" y="3482189"/>
            <a:ext cx="361785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5900" y="3996722"/>
            <a:ext cx="1342413" cy="30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9008" y="3987193"/>
            <a:ext cx="2332561" cy="314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7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173" y="1481486"/>
            <a:ext cx="3198942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91173" y="3540521"/>
            <a:ext cx="2161190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05" y="905080"/>
            <a:ext cx="11520000" cy="3597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9226" y="1496646"/>
            <a:ext cx="1656595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0366" y="1487104"/>
            <a:ext cx="4493752" cy="33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4747" y="2002339"/>
            <a:ext cx="2323041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9738" y="2002339"/>
            <a:ext cx="3636892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5342" y="2517574"/>
            <a:ext cx="2037421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93143" y="2517574"/>
            <a:ext cx="1351933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788" y="3023268"/>
            <a:ext cx="4912661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85011" y="3538503"/>
            <a:ext cx="1713719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95854" y="4053738"/>
            <a:ext cx="5750479" cy="32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4584270"/>
            <a:ext cx="11520000" cy="147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8670473" y="4651038"/>
            <a:ext cx="1685157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3929184" y="5156567"/>
            <a:ext cx="685487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6375994" y="5156567"/>
            <a:ext cx="1342413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2624854" y="5671635"/>
            <a:ext cx="3789223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