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4" r:id="rId4"/>
    <p:sldId id="342" r:id="rId5"/>
    <p:sldId id="340" r:id="rId6"/>
    <p:sldId id="339" r:id="rId7"/>
    <p:sldId id="337" r:id="rId8"/>
    <p:sldId id="336" r:id="rId9"/>
    <p:sldId id="335" r:id="rId10"/>
    <p:sldId id="334" r:id="rId11"/>
    <p:sldId id="332" r:id="rId12"/>
    <p:sldId id="331" r:id="rId13"/>
    <p:sldId id="330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7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22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image" Target="../media/image18.png"/><Relationship Id="rId2" Type="http://schemas.openxmlformats.org/officeDocument/2006/relationships/tags" Target="../tags/tag19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4.png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9.png"/><Relationship Id="rId2" Type="http://schemas.openxmlformats.org/officeDocument/2006/relationships/tags" Target="../tags/tag6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14.png"/><Relationship Id="rId2" Type="http://schemas.openxmlformats.org/officeDocument/2006/relationships/tags" Target="../tags/tag9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8.xml"/><Relationship Id="rId11" Type="http://schemas.openxmlformats.org/officeDocument/2006/relationships/tags" Target="../tags/tag17.xml"/><Relationship Id="rId10" Type="http://schemas.openxmlformats.org/officeDocument/2006/relationships/tags" Target="../tags/tag16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1989025"/>
            <a:ext cx="11520000" cy="2434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0000"/>
            <a:ext cx="11520000" cy="4944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42779" y="1576478"/>
            <a:ext cx="675966" cy="295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06349" y="2195790"/>
            <a:ext cx="675966" cy="314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81787" y="2834157"/>
            <a:ext cx="685487" cy="304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57490" y="2834157"/>
            <a:ext cx="685487" cy="304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10349" y="3462997"/>
            <a:ext cx="2741950" cy="314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87308" y="4091836"/>
            <a:ext cx="1675636" cy="314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4349" y="5349515"/>
            <a:ext cx="9177917" cy="323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8890"/>
            <a:ext cx="11520000" cy="3832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14945" y="1070981"/>
            <a:ext cx="1504264" cy="324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2590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3429205"/>
            <a:ext cx="11520000" cy="2295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830568" y="3524457"/>
            <a:ext cx="656925" cy="304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6686105" y="3524457"/>
            <a:ext cx="704528" cy="304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0000"/>
            <a:ext cx="11520000" cy="4148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79738" y="2893372"/>
            <a:ext cx="675966" cy="30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82515" y="3484707"/>
            <a:ext cx="695008" cy="295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00000"/>
            <a:ext cx="11520000" cy="4658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59020" y="4662805"/>
            <a:ext cx="300863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4148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86899" y="1682088"/>
            <a:ext cx="295140" cy="24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53015" y="1682088"/>
            <a:ext cx="247537" cy="24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23924" y="2826608"/>
            <a:ext cx="1342412" cy="30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92486" y="3999741"/>
            <a:ext cx="4455669" cy="314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11527" y="4591076"/>
            <a:ext cx="9006544" cy="333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0000"/>
            <a:ext cx="11520000" cy="3618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0000"/>
            <a:ext cx="11520000" cy="3635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96432" y="2331107"/>
            <a:ext cx="685487" cy="286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3540" y="2903550"/>
            <a:ext cx="1332892" cy="314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80928" y="2903550"/>
            <a:ext cx="666446" cy="314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96102" y="3485534"/>
            <a:ext cx="704528" cy="314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37391" y="3485534"/>
            <a:ext cx="704528" cy="314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67606" y="4086599"/>
            <a:ext cx="704528" cy="305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09358" y="4105680"/>
            <a:ext cx="685487" cy="27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70283" y="4077058"/>
            <a:ext cx="695008" cy="314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4581095"/>
            <a:ext cx="11520000" cy="1752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6490647" y="4742984"/>
            <a:ext cx="295140" cy="247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552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47173" y="2404839"/>
            <a:ext cx="695008" cy="304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84991" y="2995345"/>
            <a:ext cx="675966" cy="304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3500325"/>
            <a:ext cx="11520000" cy="1882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5920337" y="4398713"/>
            <a:ext cx="695008" cy="305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3302156" y="4991268"/>
            <a:ext cx="685487" cy="305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906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2264" y="1119165"/>
            <a:ext cx="238016" cy="257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720" y="900000"/>
            <a:ext cx="11520000" cy="1853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8158" y="2285205"/>
            <a:ext cx="3798743" cy="324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53565"/>
            <a:ext cx="11520000" cy="2409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491173" y="3505876"/>
            <a:ext cx="6416925" cy="323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1510214" y="4743857"/>
            <a:ext cx="6083702" cy="31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00000"/>
            <a:ext cx="11520000" cy="3180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76161" y="1138032"/>
            <a:ext cx="257057" cy="247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700" y="891110"/>
            <a:ext cx="11520000" cy="3778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00870" y="1731010"/>
            <a:ext cx="223393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5402" y="2350877"/>
            <a:ext cx="1637553" cy="314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07633" y="2350877"/>
            <a:ext cx="3075173" cy="333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58179" y="2350877"/>
            <a:ext cx="1628034" cy="314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17286" y="2980581"/>
            <a:ext cx="1028231" cy="30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26212" y="2980581"/>
            <a:ext cx="1018710" cy="30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63700" y="2980581"/>
            <a:ext cx="1704198" cy="30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32328" y="3591203"/>
            <a:ext cx="1332892" cy="314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64956" y="3591203"/>
            <a:ext cx="1323371" cy="314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97584" y="3591203"/>
            <a:ext cx="1351933" cy="314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254840" y="4220907"/>
            <a:ext cx="5607669" cy="324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0000"/>
            <a:ext cx="11520000" cy="4506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692355"/>
            <a:ext cx="11520000" cy="3053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3589225"/>
            <a:ext cx="11520000" cy="339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2630304" y="4504710"/>
            <a:ext cx="980628" cy="30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4905742" y="4514246"/>
            <a:ext cx="1009190" cy="286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7200221" y="4504710"/>
            <a:ext cx="1009190" cy="30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2611263" y="5134106"/>
            <a:ext cx="1028231" cy="30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white">
          <a:xfrm>
            <a:off x="4905742" y="5134106"/>
            <a:ext cx="1018710" cy="30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white">
          <a:xfrm>
            <a:off x="7190701" y="5134106"/>
            <a:ext cx="1018710" cy="30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10"/>
            </p:custDataLst>
          </p:nvPr>
        </p:nvSpPr>
        <p:spPr bwMode="white">
          <a:xfrm>
            <a:off x="4924783" y="5753966"/>
            <a:ext cx="685487" cy="314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1"/>
            </p:custDataLst>
          </p:nvPr>
        </p:nvSpPr>
        <p:spPr bwMode="white">
          <a:xfrm>
            <a:off x="11075130" y="5763502"/>
            <a:ext cx="695008" cy="30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2"/>
            </p:custDataLst>
          </p:nvPr>
        </p:nvSpPr>
        <p:spPr bwMode="white">
          <a:xfrm>
            <a:off x="659527" y="6392899"/>
            <a:ext cx="2637223" cy="314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COMMONDATA" val="eyJoZGlkIjoiYTY1YTJmZjRhMDVhODY4MWZkM2Y1NjZmNGFiZDE4MjE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2023-08-25T03:24:05Z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