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8" r:id="rId7"/>
    <p:sldId id="336" r:id="rId8"/>
    <p:sldId id="335" r:id="rId9"/>
    <p:sldId id="334" r:id="rId10"/>
    <p:sldId id="332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6.png"/><Relationship Id="rId5" Type="http://schemas.openxmlformats.org/officeDocument/2006/relationships/tags" Target="../tags/tag9.xml"/><Relationship Id="rId10" Type="http://schemas.openxmlformats.org/officeDocument/2006/relationships/image" Target="../media/image7.png"/><Relationship Id="rId4" Type="http://schemas.openxmlformats.org/officeDocument/2006/relationships/tags" Target="../tags/tag8.xml"/><Relationship Id="rId9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133170"/>
            <a:ext cx="11520000" cy="242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53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12958" y="995453"/>
            <a:ext cx="304661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350"/>
            <a:ext cx="11520000" cy="170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175338" y="3735869"/>
            <a:ext cx="238016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53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1487" y="995453"/>
            <a:ext cx="257057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90"/>
          <a:stretch>
            <a:fillRect/>
          </a:stretch>
        </p:blipFill>
        <p:spPr>
          <a:xfrm>
            <a:off x="720090" y="3644900"/>
            <a:ext cx="11520170" cy="216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559560" y="4220845"/>
            <a:ext cx="43434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48"/>
          <a:stretch>
            <a:fillRect/>
          </a:stretch>
        </p:blipFill>
        <p:spPr>
          <a:xfrm>
            <a:off x="479425" y="1000555"/>
            <a:ext cx="11520170" cy="214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54376" y="1645498"/>
            <a:ext cx="266578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996770"/>
            <a:ext cx="11520000" cy="336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8057781" y="3225581"/>
            <a:ext cx="238016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799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1659" y="1576062"/>
            <a:ext cx="380826" cy="3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1659" y="2109295"/>
            <a:ext cx="380826" cy="3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1659" y="2652050"/>
            <a:ext cx="380826" cy="3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1659" y="3185283"/>
            <a:ext cx="380826" cy="3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1659" y="3728037"/>
            <a:ext cx="380826" cy="3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1659" y="4261270"/>
            <a:ext cx="380826" cy="3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507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2720" y="1776095"/>
            <a:ext cx="16002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8458" y="1928439"/>
            <a:ext cx="123768" cy="1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0756" y="1957007"/>
            <a:ext cx="142809" cy="9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8775" y="2453005"/>
            <a:ext cx="33210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10905" y="2671201"/>
            <a:ext cx="123768" cy="1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0128" y="2699769"/>
            <a:ext cx="142809" cy="9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20870" y="3242310"/>
            <a:ext cx="3238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59566" y="3413963"/>
            <a:ext cx="133289" cy="1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20822" y="4175770"/>
            <a:ext cx="142809" cy="9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24756" y="4147202"/>
            <a:ext cx="123768" cy="1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43202" y="4185292"/>
            <a:ext cx="152331" cy="8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47630" y="4737735"/>
            <a:ext cx="16637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87202" y="4889964"/>
            <a:ext cx="123768" cy="1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95996" y="4889964"/>
            <a:ext cx="133289" cy="1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59890" y="5508625"/>
            <a:ext cx="21717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4601845" y="4822825"/>
            <a:ext cx="161925" cy="19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464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391" y="3790665"/>
            <a:ext cx="7873586" cy="32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870" y="4868702"/>
            <a:ext cx="8540033" cy="33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419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870" y="3433018"/>
            <a:ext cx="52649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625" y="4585335"/>
            <a:ext cx="45713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00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829" y="1538328"/>
            <a:ext cx="5921851" cy="32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349" y="2691130"/>
            <a:ext cx="3798743" cy="3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4349" y="4415570"/>
            <a:ext cx="7388033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692990"/>
            <a:ext cx="11520000" cy="297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3391" y="2055944"/>
            <a:ext cx="6074181" cy="31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870" y="3199682"/>
            <a:ext cx="2484892" cy="32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13"/>
          <a:stretch>
            <a:fillRect/>
          </a:stretch>
        </p:blipFill>
        <p:spPr>
          <a:xfrm>
            <a:off x="407035" y="3582035"/>
            <a:ext cx="11520170" cy="222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044829" y="4269253"/>
            <a:ext cx="4941223" cy="33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044829" y="5414276"/>
            <a:ext cx="5103074" cy="324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844880"/>
            <a:ext cx="11520000" cy="2720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035943" y="3086035"/>
            <a:ext cx="10177586" cy="32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045464" y="4126696"/>
            <a:ext cx="6407404" cy="32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87"/>
          <a:stretch>
            <a:fillRect/>
          </a:stretch>
        </p:blipFill>
        <p:spPr>
          <a:xfrm>
            <a:off x="407035" y="764970"/>
            <a:ext cx="11520170" cy="112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780415" y="1341120"/>
            <a:ext cx="973264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4565855"/>
            <a:ext cx="11520000" cy="211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044829" y="5167098"/>
            <a:ext cx="5769520" cy="31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1073391" y="6216889"/>
            <a:ext cx="9330247" cy="32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73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870" y="2093059"/>
            <a:ext cx="4941223" cy="33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3870" y="3142951"/>
            <a:ext cx="4779371" cy="31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870" y="4183299"/>
            <a:ext cx="4122446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4653485"/>
            <a:ext cx="11520000" cy="2084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044829" y="5246458"/>
            <a:ext cx="4446148" cy="32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054349" y="6298509"/>
            <a:ext cx="6892958" cy="32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40" y="900000"/>
            <a:ext cx="11520000" cy="427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5921" y="2139041"/>
            <a:ext cx="380826" cy="28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847" y="2129510"/>
            <a:ext cx="2313520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591" y="3168399"/>
            <a:ext cx="685487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624" y="3177930"/>
            <a:ext cx="380826" cy="29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1624" y="3168399"/>
            <a:ext cx="1989819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9740" y="3168399"/>
            <a:ext cx="685487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05376" y="3168399"/>
            <a:ext cx="1351933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76000" y="3168650"/>
            <a:ext cx="67183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0483" y="3692609"/>
            <a:ext cx="1647074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97773" y="3692609"/>
            <a:ext cx="685487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44847" y="3692609"/>
            <a:ext cx="1647074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91657" y="3683077"/>
            <a:ext cx="1989818" cy="31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25475" y="4731497"/>
            <a:ext cx="4750809" cy="33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7135"/>
            <a:ext cx="11520000" cy="210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829" y="2476219"/>
            <a:ext cx="8701884" cy="33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3226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7986" y="2646205"/>
            <a:ext cx="266578" cy="2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25" y="4085795"/>
            <a:ext cx="11520000" cy="223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Y1YTJmZjRhMDVhODY4MWZkM2Y1NjZmNGFiZDE4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2023-08-27T07:08:10Z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