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3" r:id="rId5"/>
    <p:sldId id="342" r:id="rId6"/>
    <p:sldId id="341" r:id="rId7"/>
    <p:sldId id="339" r:id="rId8"/>
    <p:sldId id="338" r:id="rId9"/>
    <p:sldId id="336" r:id="rId10"/>
    <p:sldId id="335" r:id="rId11"/>
    <p:sldId id="334" r:id="rId12"/>
    <p:sldId id="333" r:id="rId13"/>
    <p:sldId id="331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10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8.xml"/><Relationship Id="rId3" Type="http://schemas.openxmlformats.org/officeDocument/2006/relationships/image" Target="../media/image15.png"/><Relationship Id="rId2" Type="http://schemas.openxmlformats.org/officeDocument/2006/relationships/tags" Target="../tags/tag2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image" Target="../media/image16.png"/><Relationship Id="rId2" Type="http://schemas.openxmlformats.org/officeDocument/2006/relationships/tags" Target="../tags/tag2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image" Target="../media/image18.png"/><Relationship Id="rId3" Type="http://schemas.openxmlformats.org/officeDocument/2006/relationships/tags" Target="../tags/tag33.xml"/><Relationship Id="rId2" Type="http://schemas.openxmlformats.org/officeDocument/2006/relationships/image" Target="../media/image17.png"/><Relationship Id="rId1" Type="http://schemas.openxmlformats.org/officeDocument/2006/relationships/tags" Target="../tags/tag3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8.xml"/><Relationship Id="rId2" Type="http://schemas.openxmlformats.org/officeDocument/2006/relationships/image" Target="../media/image19.png"/><Relationship Id="rId1" Type="http://schemas.openxmlformats.org/officeDocument/2006/relationships/tags" Target="../tags/tag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image" Target="../media/image22.png"/><Relationship Id="rId2" Type="http://schemas.openxmlformats.org/officeDocument/2006/relationships/tags" Target="../tags/tag39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1.png"/><Relationship Id="rId2" Type="http://schemas.openxmlformats.org/officeDocument/2006/relationships/tags" Target="../tags/tag13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3.png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2204290"/>
            <a:ext cx="11520000" cy="248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83"/>
          <a:stretch>
            <a:fillRect/>
          </a:stretch>
        </p:blipFill>
        <p:spPr>
          <a:xfrm>
            <a:off x="335915" y="813230"/>
            <a:ext cx="11520170" cy="337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4600" y="1101725"/>
            <a:ext cx="15811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2965" y="1244410"/>
            <a:ext cx="133289" cy="1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5461" y="1978238"/>
            <a:ext cx="123768" cy="1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0701" y="1978238"/>
            <a:ext cx="133288" cy="1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8205" y="1978238"/>
            <a:ext cx="123768" cy="11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73312" y="2740658"/>
            <a:ext cx="152330" cy="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70"/>
          <a:stretch>
            <a:fillRect/>
          </a:stretch>
        </p:blipFill>
        <p:spPr>
          <a:xfrm>
            <a:off x="335915" y="4220845"/>
            <a:ext cx="11520170" cy="158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83615" y="5300980"/>
            <a:ext cx="241871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>
          <a:xfrm>
            <a:off x="335280" y="908890"/>
            <a:ext cx="11520170" cy="3246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71884" y="1544968"/>
            <a:ext cx="695008" cy="3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4446" y="1554495"/>
            <a:ext cx="695008" cy="2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41272" y="1544968"/>
            <a:ext cx="695008" cy="3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1173" y="2088001"/>
            <a:ext cx="695008" cy="31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80743" y="2088001"/>
            <a:ext cx="2703867" cy="31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71884" y="2631035"/>
            <a:ext cx="1999338" cy="31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95586" y="3164541"/>
            <a:ext cx="6873916" cy="33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44446" y="3707574"/>
            <a:ext cx="1666115" cy="31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20" y="4149295"/>
            <a:ext cx="11520000" cy="221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987666" y="5333466"/>
            <a:ext cx="10767866" cy="32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645160" y="5772785"/>
            <a:ext cx="117094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30" y="548640"/>
            <a:ext cx="12040870" cy="573468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458"/>
          <a:stretch>
            <a:fillRect/>
          </a:stretch>
        </p:blipFill>
        <p:spPr>
          <a:xfrm>
            <a:off x="151130" y="6165215"/>
            <a:ext cx="11520170" cy="57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2711450" y="18453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336405" y="472567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568430" y="530161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/>
      <p:bldP spid="6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00" y="836930"/>
            <a:ext cx="11984355" cy="426212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376545" y="29248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521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531" y="1691398"/>
            <a:ext cx="695008" cy="3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1077" y="1691398"/>
            <a:ext cx="704528" cy="3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0531" y="2263965"/>
            <a:ext cx="685487" cy="31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0118" y="2263965"/>
            <a:ext cx="675966" cy="30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4829" y="3981666"/>
            <a:ext cx="7026247" cy="32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277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0647" y="1061740"/>
            <a:ext cx="257057" cy="2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00" y="3653995"/>
            <a:ext cx="11520000" cy="291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137447" y="4425546"/>
            <a:ext cx="2332561" cy="3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8574406" y="5006591"/>
            <a:ext cx="1018710" cy="3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3509414" y="5578110"/>
            <a:ext cx="704528" cy="3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5223133" y="5578110"/>
            <a:ext cx="1361454" cy="30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9783530" y="5568585"/>
            <a:ext cx="1370975" cy="31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036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489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3870" y="2836146"/>
            <a:ext cx="3960595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3356815"/>
            <a:ext cx="11520000" cy="337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470614" y="3976309"/>
            <a:ext cx="695008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330118" y="4557682"/>
            <a:ext cx="695008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509358" y="4548151"/>
            <a:ext cx="704529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4415143" y="5139054"/>
            <a:ext cx="704528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9784796" y="5129523"/>
            <a:ext cx="361785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1635110" y="5720426"/>
            <a:ext cx="685487" cy="295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6185986" y="5720426"/>
            <a:ext cx="361785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1216201" y="6301798"/>
            <a:ext cx="695008" cy="30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881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27275" y="1663192"/>
            <a:ext cx="238016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4234" y="2827061"/>
            <a:ext cx="295140" cy="2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529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0201" y="2779332"/>
            <a:ext cx="266579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366" y="3361258"/>
            <a:ext cx="295140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9358" y="3361258"/>
            <a:ext cx="238016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4283" y="3943183"/>
            <a:ext cx="218975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223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829" y="1549286"/>
            <a:ext cx="361785" cy="29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8201" y="1558844"/>
            <a:ext cx="342743" cy="29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6862" y="1549286"/>
            <a:ext cx="36178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1672" y="1549286"/>
            <a:ext cx="36178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6630" y="1549286"/>
            <a:ext cx="371305" cy="30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70482" y="1539727"/>
            <a:ext cx="371306" cy="31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1754" y="2132333"/>
            <a:ext cx="361785" cy="29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82383" y="2141891"/>
            <a:ext cx="361785" cy="27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34118" y="2122774"/>
            <a:ext cx="371305" cy="31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7969" y="2132333"/>
            <a:ext cx="361785" cy="29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32928" y="2122774"/>
            <a:ext cx="371305" cy="31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46779" y="2132333"/>
            <a:ext cx="352264" cy="28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187308" y="2705822"/>
            <a:ext cx="1351933" cy="31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42449" y="2705822"/>
            <a:ext cx="1332892" cy="315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25" y="3288870"/>
            <a:ext cx="11520000" cy="1031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2503547" y="3374866"/>
            <a:ext cx="1361454" cy="30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8739580" y="3374866"/>
            <a:ext cx="1390016" cy="31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260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2614" y="1614942"/>
            <a:ext cx="257057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84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126" y="2216623"/>
            <a:ext cx="695008" cy="28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6664" y="2741365"/>
            <a:ext cx="704528" cy="3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1903" y="3285188"/>
            <a:ext cx="695008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3789250"/>
            <a:ext cx="11520000" cy="2678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672531" y="3875050"/>
            <a:ext cx="2656264" cy="3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803837" y="3875050"/>
            <a:ext cx="2027900" cy="3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721126" y="4418451"/>
            <a:ext cx="361785" cy="29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9289721" y="4952319"/>
            <a:ext cx="1342413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11469953" y="4971386"/>
            <a:ext cx="361785" cy="2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730647" y="5505254"/>
            <a:ext cx="1009190" cy="3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9946647" y="5495721"/>
            <a:ext cx="1275768" cy="314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1"/>
            </p:custDataLst>
          </p:nvPr>
        </p:nvSpPr>
        <p:spPr bwMode="white">
          <a:xfrm>
            <a:off x="5643308" y="6039122"/>
            <a:ext cx="666446" cy="3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2"/>
            </p:custDataLst>
          </p:nvPr>
        </p:nvSpPr>
        <p:spPr bwMode="white">
          <a:xfrm>
            <a:off x="7099969" y="6048656"/>
            <a:ext cx="1342414" cy="30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29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1329" y="4186532"/>
            <a:ext cx="9339768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626" y="4729524"/>
            <a:ext cx="6693024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280" y="1052830"/>
            <a:ext cx="11700510" cy="286131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295775" y="3430905"/>
            <a:ext cx="201930" cy="31623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>
            <a:off x="5808345" y="3430905"/>
            <a:ext cx="201930" cy="31623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8256270" y="3430905"/>
            <a:ext cx="201930" cy="316230"/>
          </a:xfrm>
          <a:prstGeom prst="line">
            <a:avLst/>
          </a:prstGeom>
          <a:ln w="19050">
            <a:solidFill>
              <a:srgbClr val="EB109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17"/>
          <a:stretch>
            <a:fillRect/>
          </a:stretch>
        </p:blipFill>
        <p:spPr>
          <a:xfrm>
            <a:off x="425450" y="3863340"/>
            <a:ext cx="11520170" cy="116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COMMONDATA" val="eyJoZGlkIjoiYTY1YTJmZjRhMDVhODY4MWZkM2Y1NjZmNGFiZDE4MjE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