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5" r:id="rId4"/>
    <p:sldId id="344" r:id="rId5"/>
    <p:sldId id="342" r:id="rId6"/>
    <p:sldId id="340" r:id="rId7"/>
    <p:sldId id="338" r:id="rId8"/>
    <p:sldId id="337" r:id="rId9"/>
    <p:sldId id="336" r:id="rId10"/>
    <p:sldId id="335" r:id="rId11"/>
    <p:sldId id="333" r:id="rId12"/>
    <p:sldId id="332" r:id="rId13"/>
    <p:sldId id="330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7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8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17.png"/><Relationship Id="rId2" Type="http://schemas.openxmlformats.org/officeDocument/2006/relationships/tags" Target="../tags/tag2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image" Target="../media/image20.png"/><Relationship Id="rId4" Type="http://schemas.openxmlformats.org/officeDocument/2006/relationships/tags" Target="../tags/tag34.xml"/><Relationship Id="rId3" Type="http://schemas.openxmlformats.org/officeDocument/2006/relationships/image" Target="../media/image19.png"/><Relationship Id="rId2" Type="http://schemas.openxmlformats.org/officeDocument/2006/relationships/tags" Target="../tags/tag3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22.png"/><Relationship Id="rId2" Type="http://schemas.openxmlformats.org/officeDocument/2006/relationships/tags" Target="../tags/tag37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image" Target="../media/image23.png"/><Relationship Id="rId2" Type="http://schemas.openxmlformats.org/officeDocument/2006/relationships/tags" Target="../tags/tag4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14.png"/><Relationship Id="rId2" Type="http://schemas.openxmlformats.org/officeDocument/2006/relationships/tags" Target="../tags/tag2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204925"/>
            <a:ext cx="11520000" cy="241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4544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594" y="2605498"/>
            <a:ext cx="6302677" cy="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05"/>
          <a:stretch>
            <a:fillRect/>
          </a:stretch>
        </p:blipFill>
        <p:spPr>
          <a:xfrm>
            <a:off x="335280" y="5517515"/>
            <a:ext cx="11520170" cy="648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8"/>
          <a:stretch>
            <a:fillRect/>
          </a:stretch>
        </p:blipFill>
        <p:spPr>
          <a:xfrm>
            <a:off x="407035" y="908480"/>
            <a:ext cx="11520170" cy="176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349" y="2202042"/>
            <a:ext cx="6083702" cy="31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2853260"/>
            <a:ext cx="11520000" cy="2695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54349" y="3491469"/>
            <a:ext cx="5750479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072399" y="4596430"/>
            <a:ext cx="1361454" cy="31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623275" y="4596430"/>
            <a:ext cx="2370643" cy="31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378052" y="5158435"/>
            <a:ext cx="666446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3663011" y="5148910"/>
            <a:ext cx="1675636" cy="31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85" y="899365"/>
            <a:ext cx="11520000" cy="286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98"/>
          <a:stretch>
            <a:fillRect/>
          </a:stretch>
        </p:blipFill>
        <p:spPr>
          <a:xfrm>
            <a:off x="335915" y="3716655"/>
            <a:ext cx="11520170" cy="57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3055" y="4193540"/>
            <a:ext cx="11545570" cy="2195830"/>
          </a:xfrm>
          <a:prstGeom prst="rect">
            <a:avLst/>
          </a:prstGeom>
        </p:spPr>
      </p:pic>
      <p:sp>
        <p:nvSpPr>
          <p:cNvPr id="5" name="椭圆 4"/>
          <p:cNvSpPr/>
          <p:nvPr>
            <p:custDataLst>
              <p:tags r:id="rId6"/>
            </p:custDataLst>
          </p:nvPr>
        </p:nvSpPr>
        <p:spPr>
          <a:xfrm>
            <a:off x="5099050" y="4787265"/>
            <a:ext cx="427355" cy="455295"/>
          </a:xfrm>
          <a:prstGeom prst="ellipse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7"/>
            </p:custDataLst>
          </p:nvPr>
        </p:nvSpPr>
        <p:spPr>
          <a:xfrm>
            <a:off x="7963535" y="4838700"/>
            <a:ext cx="340995" cy="403860"/>
          </a:xfrm>
          <a:prstGeom prst="ellipse">
            <a:avLst/>
          </a:prstGeom>
          <a:noFill/>
          <a:ln>
            <a:solidFill>
              <a:srgbClr val="FF00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261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55"/>
          <a:stretch>
            <a:fillRect/>
          </a:stretch>
        </p:blipFill>
        <p:spPr>
          <a:xfrm>
            <a:off x="383540" y="3509645"/>
            <a:ext cx="11520170" cy="280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83185" y="4205487"/>
            <a:ext cx="704528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124739" y="4195957"/>
            <a:ext cx="675966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037730" y="4205487"/>
            <a:ext cx="695008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021080" y="5825490"/>
            <a:ext cx="151701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76"/>
          <a:stretch>
            <a:fillRect/>
          </a:stretch>
        </p:blipFill>
        <p:spPr>
          <a:xfrm>
            <a:off x="335280" y="1124380"/>
            <a:ext cx="11520170" cy="103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257371" y="1166078"/>
            <a:ext cx="1656595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4264" y="1166078"/>
            <a:ext cx="695008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8330" y="1709247"/>
            <a:ext cx="1332892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4396" y="1699717"/>
            <a:ext cx="704528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2133170"/>
            <a:ext cx="11520000" cy="4321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9284611" y="2219029"/>
            <a:ext cx="2608661" cy="324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649371" y="2753264"/>
            <a:ext cx="1628033" cy="31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5009834" y="2753264"/>
            <a:ext cx="6283635" cy="31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8494396" y="3869433"/>
            <a:ext cx="904462" cy="25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982594" y="5996833"/>
            <a:ext cx="10491768" cy="33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8890"/>
            <a:ext cx="11520000" cy="3243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22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0283" y="2292339"/>
            <a:ext cx="704528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9589" y="2902680"/>
            <a:ext cx="714049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9655" y="2902680"/>
            <a:ext cx="704528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9473" y="3513021"/>
            <a:ext cx="714049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32135" y="3513021"/>
            <a:ext cx="704528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75606" y="4123361"/>
            <a:ext cx="704528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0184" y="4733702"/>
            <a:ext cx="1342413" cy="31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09490" y="4733702"/>
            <a:ext cx="695008" cy="3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8295" y="1052830"/>
            <a:ext cx="11671300" cy="296164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2063750" y="18453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6960235" y="1845310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5736590" y="234886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1528445" y="306895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2207895" y="357314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9192895" y="3573145"/>
            <a:ext cx="424815" cy="3911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p>
            <a:r>
              <a:rPr lang="en-US" altLang="zh-CN" sz="2800" b="1">
                <a:solidFill>
                  <a:srgbClr val="E81191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2800" b="1">
              <a:solidFill>
                <a:srgbClr val="E81191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4077540"/>
            <a:ext cx="11520000" cy="182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1540538" y="4829700"/>
            <a:ext cx="695008" cy="31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2"/>
            </p:custDataLst>
          </p:nvPr>
        </p:nvSpPr>
        <p:spPr bwMode="white">
          <a:xfrm>
            <a:off x="4472902" y="4829700"/>
            <a:ext cx="695008" cy="3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3"/>
            </p:custDataLst>
          </p:nvPr>
        </p:nvSpPr>
        <p:spPr bwMode="white">
          <a:xfrm>
            <a:off x="7424307" y="4848742"/>
            <a:ext cx="666446" cy="28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4"/>
            </p:custDataLst>
          </p:nvPr>
        </p:nvSpPr>
        <p:spPr bwMode="white">
          <a:xfrm>
            <a:off x="10366191" y="4829700"/>
            <a:ext cx="685487" cy="31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5"/>
            </p:custDataLst>
          </p:nvPr>
        </p:nvSpPr>
        <p:spPr bwMode="white">
          <a:xfrm>
            <a:off x="1531018" y="5439046"/>
            <a:ext cx="666446" cy="31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6"/>
            </p:custDataLst>
          </p:nvPr>
        </p:nvSpPr>
        <p:spPr bwMode="white">
          <a:xfrm>
            <a:off x="4472902" y="5458088"/>
            <a:ext cx="666446" cy="28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7"/>
            </p:custDataLst>
          </p:nvPr>
        </p:nvSpPr>
        <p:spPr bwMode="white">
          <a:xfrm>
            <a:off x="7424307" y="5448567"/>
            <a:ext cx="685487" cy="30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8"/>
            </p:custDataLst>
          </p:nvPr>
        </p:nvSpPr>
        <p:spPr bwMode="white">
          <a:xfrm>
            <a:off x="10356670" y="5439046"/>
            <a:ext cx="704528" cy="31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0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1800"/>
            <a:ext cx="11520000" cy="362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097520" y="3402535"/>
            <a:ext cx="228496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1030876" y="4012620"/>
            <a:ext cx="295140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1088000" y="4622704"/>
            <a:ext cx="238016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1059438" y="5232789"/>
            <a:ext cx="266578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1068958" y="5842873"/>
            <a:ext cx="257057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837135"/>
            <a:ext cx="11520000" cy="315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2386" y="1037558"/>
            <a:ext cx="238016" cy="25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5" y="4014675"/>
            <a:ext cx="11520000" cy="235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764745"/>
            <a:ext cx="11520000" cy="4481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41523" y="1737355"/>
            <a:ext cx="238016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51044" y="2986493"/>
            <a:ext cx="228496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4878" y="4178418"/>
            <a:ext cx="333223" cy="314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1044" y="4864967"/>
            <a:ext cx="228496" cy="190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32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4601" y="1815309"/>
            <a:ext cx="2294479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0453" y="2444585"/>
            <a:ext cx="2313520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8453" y="3703135"/>
            <a:ext cx="3313190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0370" y="3703135"/>
            <a:ext cx="2313520" cy="31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8890"/>
            <a:ext cx="11520000" cy="3605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9758" y="1004274"/>
            <a:ext cx="2027900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8849" y="1013812"/>
            <a:ext cx="1380495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3048" y="2263347"/>
            <a:ext cx="1370976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81709" y="2883345"/>
            <a:ext cx="3636892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229" y="3512882"/>
            <a:ext cx="2884760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81180" y="3512882"/>
            <a:ext cx="2894280" cy="31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0000"/>
            <a:ext cx="11520000" cy="229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115" y="2732196"/>
            <a:ext cx="6569257" cy="33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3285060"/>
            <a:ext cx="11520000" cy="225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008181" y="3447385"/>
            <a:ext cx="238016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COMMONDATA" val="eyJoZGlkIjoiYTY1YTJmZjRhMDVhODY4MWZkM2Y1NjZmNGFiZDE4MjEifQ=="/>
  <p:tag name="KSO_WPP_MARK_KEY" val="c8f60792-6f71-4b14-bbd9-458885e773a1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