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2" r:id="rId6"/>
    <p:sldId id="340" r:id="rId7"/>
    <p:sldId id="339" r:id="rId8"/>
    <p:sldId id="338" r:id="rId9"/>
    <p:sldId id="336" r:id="rId10"/>
    <p:sldId id="335" r:id="rId11"/>
    <p:sldId id="334" r:id="rId12"/>
    <p:sldId id="333" r:id="rId13"/>
    <p:sldId id="332" r:id="rId14"/>
    <p:sldId id="331" r:id="rId15"/>
    <p:sldId id="329" r:id="rId16"/>
    <p:sldId id="328" r:id="rId17"/>
    <p:sldId id="326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43"/>
        <p:guide pos="38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9.png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2.png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4.png"/><Relationship Id="rId2" Type="http://schemas.openxmlformats.org/officeDocument/2006/relationships/tags" Target="../tags/tag2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205560"/>
            <a:ext cx="11520000" cy="223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81280"/>
            <a:ext cx="11520000" cy="321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49596" y="2428436"/>
            <a:ext cx="1332892" cy="32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084" y="2437956"/>
            <a:ext cx="1313851" cy="30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5166" y="2437956"/>
            <a:ext cx="685487" cy="30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6918" y="2894953"/>
            <a:ext cx="1370975" cy="32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8621" y="3409074"/>
            <a:ext cx="295140" cy="2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125425"/>
            <a:ext cx="11520000" cy="34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2591" y="1801765"/>
            <a:ext cx="1228165" cy="27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2690" y="2706728"/>
            <a:ext cx="1218644" cy="2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52789" y="2706728"/>
            <a:ext cx="1209123" cy="2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6965" y="4173855"/>
            <a:ext cx="73145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90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7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2297" y="995344"/>
            <a:ext cx="304661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8264" y="1929717"/>
            <a:ext cx="257057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3305"/>
            <a:ext cx="11520000" cy="199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861487" y="3375701"/>
            <a:ext cx="257057" cy="2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348363" y="4770398"/>
            <a:ext cx="9196958" cy="33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380" y="1196975"/>
            <a:ext cx="11974830" cy="400240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2567940" y="220472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384290" y="3212465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21"/>
          <a:stretch>
            <a:fillRect/>
          </a:stretch>
        </p:blipFill>
        <p:spPr>
          <a:xfrm>
            <a:off x="432435" y="899795"/>
            <a:ext cx="11520170" cy="72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0163" y="1071574"/>
            <a:ext cx="190413" cy="114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6220" y="1081405"/>
            <a:ext cx="36195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8659" y="1281275"/>
            <a:ext cx="142809" cy="8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" y="1628775"/>
            <a:ext cx="11412855" cy="418655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0344150" y="170053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9119870" y="213233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8183880" y="4004945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08"/>
          <a:stretch>
            <a:fillRect/>
          </a:stretch>
        </p:blipFill>
        <p:spPr>
          <a:xfrm>
            <a:off x="407670" y="5948475"/>
            <a:ext cx="11520170" cy="55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82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8052" y="938136"/>
            <a:ext cx="4198611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391" y="1891543"/>
            <a:ext cx="10301355" cy="33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3540" y="2406382"/>
            <a:ext cx="247537" cy="25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0" y="3763850"/>
            <a:ext cx="11520000" cy="2527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44194" y="4336055"/>
            <a:ext cx="10796429" cy="32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20491" y="4812892"/>
            <a:ext cx="6245553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044194" y="5766568"/>
            <a:ext cx="3789223" cy="32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7135"/>
            <a:ext cx="11520000" cy="3959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90" y="828245"/>
            <a:ext cx="11520000" cy="234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5957" y="1353979"/>
            <a:ext cx="666446" cy="29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2982" y="1344420"/>
            <a:ext cx="666446" cy="3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40486" y="1344420"/>
            <a:ext cx="361785" cy="3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1197" y="1353979"/>
            <a:ext cx="342743" cy="29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9528" y="1841478"/>
            <a:ext cx="295140" cy="24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90" y="3140915"/>
            <a:ext cx="11520000" cy="3748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4575098" y="3207686"/>
            <a:ext cx="238016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061720" y="5955030"/>
            <a:ext cx="1082738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38271" y="6422253"/>
            <a:ext cx="7064330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044145"/>
            <a:ext cx="11520000" cy="2754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3861640"/>
            <a:ext cx="11520000" cy="1849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3428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4212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5242" y="1404427"/>
            <a:ext cx="1323371" cy="3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8713" y="1394897"/>
            <a:ext cx="685487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0597" y="1404427"/>
            <a:ext cx="1342413" cy="3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903" y="2338324"/>
            <a:ext cx="2161190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9969" y="2328794"/>
            <a:ext cx="2484892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8085" y="3262691"/>
            <a:ext cx="1685157" cy="31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08763" y="3272221"/>
            <a:ext cx="1342414" cy="3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98515" y="3291280"/>
            <a:ext cx="323702" cy="27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5242" y="3739169"/>
            <a:ext cx="999669" cy="3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7969" y="3729639"/>
            <a:ext cx="4617520" cy="33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49424" y="4673066"/>
            <a:ext cx="8035438" cy="32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19685"/>
            <a:ext cx="11520000" cy="221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6168" y="967343"/>
            <a:ext cx="295140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3161235"/>
            <a:ext cx="11520000" cy="284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022482" y="4267962"/>
            <a:ext cx="295140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041523" y="4735459"/>
            <a:ext cx="257057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1060564" y="5670453"/>
            <a:ext cx="238016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7135"/>
            <a:ext cx="11520000" cy="427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1053035"/>
            <a:ext cx="11520000" cy="3496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38607" y="2481923"/>
            <a:ext cx="3408396" cy="3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6128" y="2948694"/>
            <a:ext cx="4550875" cy="32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6607" y="3415464"/>
            <a:ext cx="4560396" cy="32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6128" y="3872708"/>
            <a:ext cx="4112925" cy="333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YTY1YTJmZjRhMDVhODY4MWZkM2Y1NjZmNGFiZDE4Mj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