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1" r:id="rId7"/>
    <p:sldId id="339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8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7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119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087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17.png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8.png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image" Target="../media/image21.png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20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22.png"/><Relationship Id="rId2" Type="http://schemas.openxmlformats.org/officeDocument/2006/relationships/tags" Target="../tags/tag30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133170"/>
            <a:ext cx="11520000" cy="2531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3689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1107" y="1509550"/>
            <a:ext cx="3398877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3487" y="2033936"/>
            <a:ext cx="980628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5454" y="2033936"/>
            <a:ext cx="3417917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718" y="2033936"/>
            <a:ext cx="352264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3487" y="2558321"/>
            <a:ext cx="6055140" cy="3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6231" y="4141013"/>
            <a:ext cx="5236363" cy="3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21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60564" y="1567069"/>
            <a:ext cx="228495" cy="1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74878" y="2024488"/>
            <a:ext cx="342742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51044" y="2615320"/>
            <a:ext cx="238016" cy="1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4100" y="4130675"/>
            <a:ext cx="1087310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126" y="4654646"/>
            <a:ext cx="5426776" cy="33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1340485"/>
            <a:ext cx="11687175" cy="322199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4955540" y="321310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539230" y="429323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1269365"/>
            <a:ext cx="11778615" cy="258508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976360" y="134048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4004945"/>
            <a:ext cx="11680190" cy="258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46898"/>
          <a:stretch>
            <a:fillRect/>
          </a:stretch>
        </p:blipFill>
        <p:spPr>
          <a:xfrm>
            <a:off x="191770" y="908685"/>
            <a:ext cx="11597005" cy="301688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9408795" y="105283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62"/>
          <a:stretch>
            <a:fillRect/>
          </a:stretch>
        </p:blipFill>
        <p:spPr>
          <a:xfrm>
            <a:off x="407670" y="4163695"/>
            <a:ext cx="11520170" cy="156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2844869" y="4765059"/>
            <a:ext cx="999669" cy="3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5453530" y="4765059"/>
            <a:ext cx="1018710" cy="3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8109794" y="4765059"/>
            <a:ext cx="980628" cy="3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2692538" y="5270796"/>
            <a:ext cx="1342413" cy="3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5301199" y="5270796"/>
            <a:ext cx="1342413" cy="3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7928902" y="5270796"/>
            <a:ext cx="1332892" cy="31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65"/>
          <a:stretch>
            <a:fillRect/>
          </a:stretch>
        </p:blipFill>
        <p:spPr>
          <a:xfrm>
            <a:off x="407035" y="692580"/>
            <a:ext cx="11520170" cy="264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272664" y="2120707"/>
            <a:ext cx="3141818" cy="31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72664" y="2769577"/>
            <a:ext cx="6740628" cy="33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3284425"/>
            <a:ext cx="11520000" cy="3647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7471275" y="3389187"/>
            <a:ext cx="4036761" cy="3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3339308" y="3903477"/>
            <a:ext cx="1323371" cy="30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5471936" y="3893953"/>
            <a:ext cx="1351933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1054100" y="5941695"/>
            <a:ext cx="108000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721126" y="6455879"/>
            <a:ext cx="4446148" cy="3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3289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241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870" y="2826995"/>
            <a:ext cx="6407404" cy="3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811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8056" y="1538496"/>
            <a:ext cx="695008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0155" y="1538496"/>
            <a:ext cx="695008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2651" y="2100754"/>
            <a:ext cx="666446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99097" y="2100754"/>
            <a:ext cx="685487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2800" y="3215741"/>
            <a:ext cx="695008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08618" y="3215741"/>
            <a:ext cx="685487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5643" y="3777999"/>
            <a:ext cx="714049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82833" y="4330727"/>
            <a:ext cx="685487" cy="32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3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1669" y="1760233"/>
            <a:ext cx="361785" cy="3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3553" y="1760233"/>
            <a:ext cx="352264" cy="3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5438" y="1760233"/>
            <a:ext cx="361785" cy="3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5371" y="2553559"/>
            <a:ext cx="371305" cy="3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3553" y="2553559"/>
            <a:ext cx="361785" cy="3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55438" y="2553559"/>
            <a:ext cx="371305" cy="3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3305"/>
            <a:ext cx="11520000" cy="169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6137256" y="3337668"/>
            <a:ext cx="304661" cy="24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7135"/>
            <a:ext cx="11520000" cy="4397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1549" y="2554122"/>
            <a:ext cx="695008" cy="29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5434" y="2563661"/>
            <a:ext cx="695008" cy="28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4190" y="3021965"/>
            <a:ext cx="8153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1615" y="3107374"/>
            <a:ext cx="371306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3186" y="3670164"/>
            <a:ext cx="647404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7434" y="3670164"/>
            <a:ext cx="685487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1335" y="4252033"/>
            <a:ext cx="257057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15" y="4907485"/>
            <a:ext cx="11520000" cy="187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97460"/>
            <a:ext cx="11520000" cy="3917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903" y="2098359"/>
            <a:ext cx="8206809" cy="33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0383" y="3766276"/>
            <a:ext cx="10272793" cy="33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6680" y="4328602"/>
            <a:ext cx="4779371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45" y="4812235"/>
            <a:ext cx="11520000" cy="113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40059" y="5442983"/>
            <a:ext cx="6074181" cy="31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3887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3275" y="1623547"/>
            <a:ext cx="1037752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3275" y="2176215"/>
            <a:ext cx="1675636" cy="30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9275" y="2166687"/>
            <a:ext cx="685487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55680" y="2176145"/>
            <a:ext cx="67373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168" y="2728884"/>
            <a:ext cx="361785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4383" y="2719355"/>
            <a:ext cx="704528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3126" y="2719355"/>
            <a:ext cx="2294479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91573" y="3281552"/>
            <a:ext cx="2313520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95374" y="3834221"/>
            <a:ext cx="3056132" cy="3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44498" y="4386889"/>
            <a:ext cx="3970115" cy="32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014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900000"/>
            <a:ext cx="11520000" cy="2249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3149170"/>
            <a:ext cx="11520000" cy="324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06680" y="5409934"/>
            <a:ext cx="371305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834713" y="5409934"/>
            <a:ext cx="380826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6109821" y="5429012"/>
            <a:ext cx="361785" cy="2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7737854" y="5429012"/>
            <a:ext cx="371306" cy="2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206680" y="5934584"/>
            <a:ext cx="371305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2853754" y="5944123"/>
            <a:ext cx="361785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6119341" y="5953662"/>
            <a:ext cx="361785" cy="2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7756895" y="5953662"/>
            <a:ext cx="333223" cy="2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YTY1YTJmZjRhMDVhODY4MWZkM2Y1NjZmNGFiZDE4MjE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