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4" r:id="rId14"/>
    <p:sldId id="333" r:id="rId15"/>
    <p:sldId id="332" r:id="rId16"/>
    <p:sldId id="330" r:id="rId17"/>
    <p:sldId id="328" r:id="rId18"/>
    <p:sldId id="327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4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6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22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2133170"/>
            <a:ext cx="11520000" cy="245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13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505" y="2813685"/>
            <a:ext cx="3627371" cy="33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260" y="3946525"/>
            <a:ext cx="108134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885" y="4508391"/>
            <a:ext cx="4408066" cy="33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1895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9679" y="2376339"/>
            <a:ext cx="1323371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709115"/>
            <a:ext cx="11520000" cy="3580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547745" y="2861466"/>
            <a:ext cx="1351933" cy="31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7700406" y="3470871"/>
            <a:ext cx="1351933" cy="30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5653464" y="5898970"/>
            <a:ext cx="1313851" cy="30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074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472" y="1711672"/>
            <a:ext cx="1390016" cy="3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5993" y="1721222"/>
            <a:ext cx="352264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464" y="2322814"/>
            <a:ext cx="695008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1166" y="2322814"/>
            <a:ext cx="3998677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3844" y="2322814"/>
            <a:ext cx="1351933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1199" y="2933956"/>
            <a:ext cx="695008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86422" y="2924407"/>
            <a:ext cx="1037752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23910" y="2924407"/>
            <a:ext cx="1370975" cy="3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05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464" y="1671634"/>
            <a:ext cx="2656264" cy="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530" y="1671634"/>
            <a:ext cx="4455669" cy="3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210" y="2881630"/>
            <a:ext cx="107569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761" y="3481642"/>
            <a:ext cx="4769851" cy="3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7135"/>
            <a:ext cx="11520000" cy="3091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3798140"/>
            <a:ext cx="11520000" cy="2931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900000"/>
            <a:ext cx="11520000" cy="1221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121740"/>
            <a:ext cx="11520000" cy="303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10" y="900000"/>
            <a:ext cx="11520000" cy="4759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5671" y="1624914"/>
            <a:ext cx="704528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0778" y="1615375"/>
            <a:ext cx="685487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5886" y="1615375"/>
            <a:ext cx="675966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2778" y="2798130"/>
            <a:ext cx="1704198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1307" y="2798130"/>
            <a:ext cx="704528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6299" y="3389508"/>
            <a:ext cx="3960595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1968" y="4572262"/>
            <a:ext cx="10272793" cy="32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8745" y="5163640"/>
            <a:ext cx="3465520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24460"/>
            <a:ext cx="11520000" cy="2948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8750" y="1148504"/>
            <a:ext cx="295140" cy="24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932760"/>
            <a:ext cx="11520000" cy="2948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973378" y="4037720"/>
            <a:ext cx="656925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419858" y="4028178"/>
            <a:ext cx="2008859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8399825" y="4028178"/>
            <a:ext cx="1361454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6048221" y="4619776"/>
            <a:ext cx="1504264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982980" y="5793740"/>
            <a:ext cx="1077849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650240" y="6384925"/>
            <a:ext cx="1062545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75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9525"/>
            <a:ext cx="11520000" cy="253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3546" y="2991077"/>
            <a:ext cx="5207801" cy="32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9525"/>
            <a:ext cx="11520000" cy="2961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8852" y="1652175"/>
            <a:ext cx="695008" cy="30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5150" y="1642654"/>
            <a:ext cx="685487" cy="31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1166" y="2242488"/>
            <a:ext cx="675966" cy="31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72637" y="2242488"/>
            <a:ext cx="685487" cy="30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7199" y="2842321"/>
            <a:ext cx="695008" cy="30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9431" y="2842321"/>
            <a:ext cx="704528" cy="30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89894" y="2842321"/>
            <a:ext cx="685487" cy="30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43282" y="3423112"/>
            <a:ext cx="695008" cy="32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41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3223" y="1090665"/>
            <a:ext cx="266578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41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5652" y="2368122"/>
            <a:ext cx="685487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3024" y="2959185"/>
            <a:ext cx="695008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6066" y="3559780"/>
            <a:ext cx="704528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44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5702" y="1147734"/>
            <a:ext cx="266578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45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9100" y="2197595"/>
            <a:ext cx="6207472" cy="33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018" y="3905460"/>
            <a:ext cx="8368661" cy="32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9525"/>
            <a:ext cx="11520000" cy="349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2898" y="1595391"/>
            <a:ext cx="3141818" cy="3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1939" y="2728976"/>
            <a:ext cx="3617851" cy="32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2419" y="3862561"/>
            <a:ext cx="4112925" cy="3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99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28" y="1596418"/>
            <a:ext cx="1675636" cy="3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6257" y="1605958"/>
            <a:ext cx="695008" cy="2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5133" y="2159276"/>
            <a:ext cx="2332561" cy="3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356" y="2159276"/>
            <a:ext cx="4360462" cy="3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6389" y="2731675"/>
            <a:ext cx="1018710" cy="3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0869" y="2731675"/>
            <a:ext cx="1018710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0951" y="3866932"/>
            <a:ext cx="1666115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68241" y="3866932"/>
            <a:ext cx="1685157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72836" y="4429791"/>
            <a:ext cx="1666115" cy="3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2023-08-24T16:29:08Z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