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060780"/>
            <a:ext cx="11520000" cy="221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42850"/>
            <a:ext cx="11520000" cy="387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0608" y="3632541"/>
            <a:ext cx="7330909" cy="6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352" y="4118119"/>
            <a:ext cx="11596165" cy="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352" y="4594175"/>
            <a:ext cx="7921190" cy="6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336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50" y="4302330"/>
            <a:ext cx="11520000" cy="234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16408" y="4818505"/>
            <a:ext cx="361785" cy="28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781995" y="4789829"/>
            <a:ext cx="371305" cy="3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057102" y="4789829"/>
            <a:ext cx="361785" cy="31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152640" y="5306005"/>
            <a:ext cx="238016" cy="24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248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2456" y="1928325"/>
            <a:ext cx="2332560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571" y="2404401"/>
            <a:ext cx="2865719" cy="33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4141" y="2404401"/>
            <a:ext cx="1037752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761" y="2880477"/>
            <a:ext cx="5588628" cy="33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464390"/>
            <a:ext cx="11520000" cy="2287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709115"/>
            <a:ext cx="11520000" cy="400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8890"/>
            <a:ext cx="11520000" cy="422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8890"/>
            <a:ext cx="11520000" cy="4784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9315" y="1509386"/>
            <a:ext cx="295140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61040" y="1465580"/>
            <a:ext cx="38798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8869" y="1966907"/>
            <a:ext cx="361785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7662" y="1995502"/>
            <a:ext cx="228496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018" y="2891480"/>
            <a:ext cx="380826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8687" y="4378423"/>
            <a:ext cx="295140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2175" y="4855008"/>
            <a:ext cx="257058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39811" y="5341124"/>
            <a:ext cx="247537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89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56763" y="1500962"/>
            <a:ext cx="238016" cy="2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47903" y="2903208"/>
            <a:ext cx="1361454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8201" y="3380163"/>
            <a:ext cx="2075504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6168" y="3866657"/>
            <a:ext cx="2732429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58085" y="4353150"/>
            <a:ext cx="695008" cy="29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44425"/>
            <a:ext cx="11520000" cy="390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70" y="4642055"/>
            <a:ext cx="11520000" cy="2047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671231" y="4784873"/>
            <a:ext cx="304662" cy="24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7061908" y="5803644"/>
            <a:ext cx="238016" cy="25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127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03123" y="1519650"/>
            <a:ext cx="342742" cy="31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9289" y="2091635"/>
            <a:ext cx="238016" cy="190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88809" y="2606421"/>
            <a:ext cx="228495" cy="18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2644" y="3054476"/>
            <a:ext cx="333223" cy="31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1636" y="4074516"/>
            <a:ext cx="10758348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9371" y="4589302"/>
            <a:ext cx="2970446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3482"/>
          <a:stretch>
            <a:fillRect/>
          </a:stretch>
        </p:blipFill>
        <p:spPr>
          <a:xfrm>
            <a:off x="109220" y="1412875"/>
            <a:ext cx="11973560" cy="475234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635635" y="27089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219325" y="37166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79145" y="486918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291715" y="587692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837135"/>
            <a:ext cx="11520000" cy="3681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464" y="3564764"/>
            <a:ext cx="10920198" cy="32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282" y="4060696"/>
            <a:ext cx="1161520" cy="32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294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5646" y="1434346"/>
            <a:ext cx="4265256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125" y="1930524"/>
            <a:ext cx="3970115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735" y="2922905"/>
            <a:ext cx="1072134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1282" y="3409518"/>
            <a:ext cx="3132297" cy="32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984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0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75513" y="3461435"/>
            <a:ext cx="342742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85034" y="3956582"/>
            <a:ext cx="333223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5513" y="4451729"/>
            <a:ext cx="342742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2341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5153" y="957352"/>
            <a:ext cx="257057" cy="25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3285060"/>
            <a:ext cx="11520000" cy="255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07698" y="4410781"/>
            <a:ext cx="8216331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17219" y="5383863"/>
            <a:ext cx="3627371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YTY1YTJmZjRhMDVhODY4MWZkM2Y1NjZmNGFiZDE4MjEifQ=="/>
  <p:tag name="KSO_WPP_MARK_KEY" val="8974358b-3e98-443e-976c-cfc33a8ed38d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