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8" r:id="rId4"/>
    <p:sldId id="347" r:id="rId5"/>
    <p:sldId id="345" r:id="rId6"/>
    <p:sldId id="341" r:id="rId7"/>
    <p:sldId id="340" r:id="rId8"/>
    <p:sldId id="339" r:id="rId9"/>
    <p:sldId id="337" r:id="rId10"/>
    <p:sldId id="336" r:id="rId11"/>
    <p:sldId id="334" r:id="rId12"/>
    <p:sldId id="333" r:id="rId13"/>
    <p:sldId id="332" r:id="rId14"/>
    <p:sldId id="331" r:id="rId15"/>
    <p:sldId id="330" r:id="rId16"/>
    <p:sldId id="329" r:id="rId17"/>
    <p:sldId id="328" r:id="rId18"/>
    <p:sldId id="326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4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2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0.xml"/><Relationship Id="rId3" Type="http://schemas.openxmlformats.org/officeDocument/2006/relationships/image" Target="../media/image23.png"/><Relationship Id="rId2" Type="http://schemas.openxmlformats.org/officeDocument/2006/relationships/tags" Target="../tags/tag19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tags" Target="../tags/tag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image" Target="../media/image7.png"/><Relationship Id="rId2" Type="http://schemas.openxmlformats.org/officeDocument/2006/relationships/tags" Target="../tags/tag8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5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image" Target="../media/image12.png"/><Relationship Id="rId2" Type="http://schemas.openxmlformats.org/officeDocument/2006/relationships/tags" Target="../tags/tag1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image" Target="../media/image15.png"/><Relationship Id="rId2" Type="http://schemas.openxmlformats.org/officeDocument/2006/relationships/tags" Target="../tags/tag16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707" b="33987"/>
          <a:stretch>
            <a:fillRect/>
          </a:stretch>
        </p:blipFill>
        <p:spPr>
          <a:xfrm>
            <a:off x="1703705" y="2277110"/>
            <a:ext cx="8644890" cy="2390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908890"/>
            <a:ext cx="11520000" cy="3869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42264" y="3949165"/>
            <a:ext cx="361785" cy="295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50925" y="3939634"/>
            <a:ext cx="1390016" cy="314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91983" y="4387575"/>
            <a:ext cx="352264" cy="285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43123" y="4368513"/>
            <a:ext cx="666446" cy="314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4656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05157" y="1775939"/>
            <a:ext cx="380826" cy="323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61223" y="1775939"/>
            <a:ext cx="390347" cy="323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26809" y="1775939"/>
            <a:ext cx="390347" cy="323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68892" y="2213909"/>
            <a:ext cx="371305" cy="31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62677" y="2642357"/>
            <a:ext cx="1351933" cy="31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95755" y="3509010"/>
            <a:ext cx="10216515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81719" y="3937224"/>
            <a:ext cx="9158876" cy="323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406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18413" y="1338970"/>
            <a:ext cx="1342413" cy="305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406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507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441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89719" y="1386080"/>
            <a:ext cx="361785" cy="304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74876" y="1376549"/>
            <a:ext cx="380826" cy="314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00231" y="1805444"/>
            <a:ext cx="695008" cy="304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37760" y="2958465"/>
            <a:ext cx="2823210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45983" y="2958695"/>
            <a:ext cx="2494413" cy="314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13910" y="3387725"/>
            <a:ext cx="3157855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93719" y="3378059"/>
            <a:ext cx="2856198" cy="324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604429" y="3806954"/>
            <a:ext cx="1580429" cy="314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203239" y="3816485"/>
            <a:ext cx="1313851" cy="304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animBg="1"/>
      <p:bldP spid="9" grpId="0" bldLvl="0" animBg="1"/>
      <p:bldP spid="10" grpId="0" animBg="1"/>
      <p:bldP spid="11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5656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14677" y="1796532"/>
            <a:ext cx="9235041" cy="333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1719" y="2216185"/>
            <a:ext cx="3941553" cy="333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14677" y="2645376"/>
            <a:ext cx="9235041" cy="324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00760" y="3065029"/>
            <a:ext cx="4903140" cy="333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72715"/>
            <a:ext cx="11520000" cy="25656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10903585" y="3502660"/>
            <a:ext cx="375920" cy="46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900000"/>
            <a:ext cx="11520000" cy="2944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900000"/>
            <a:ext cx="11520000" cy="3609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448"/>
          <a:stretch>
            <a:fillRect/>
          </a:stretch>
        </p:blipFill>
        <p:spPr>
          <a:xfrm>
            <a:off x="911225" y="4725035"/>
            <a:ext cx="11520170" cy="1656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794"/>
          <a:stretch>
            <a:fillRect/>
          </a:stretch>
        </p:blipFill>
        <p:spPr>
          <a:xfrm>
            <a:off x="720090" y="980235"/>
            <a:ext cx="11520170" cy="1747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53090" y="1479006"/>
            <a:ext cx="4779371" cy="324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31801" y="1936450"/>
            <a:ext cx="238015" cy="247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780870"/>
            <a:ext cx="11520000" cy="3765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2271867" y="3638851"/>
            <a:ext cx="352264" cy="305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4880528" y="3629318"/>
            <a:ext cx="361785" cy="324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7822413" y="3638851"/>
            <a:ext cx="371305" cy="305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white">
          <a:xfrm>
            <a:off x="10097851" y="3648384"/>
            <a:ext cx="371305" cy="285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8"/>
            </p:custDataLst>
          </p:nvPr>
        </p:nvSpPr>
        <p:spPr bwMode="white">
          <a:xfrm>
            <a:off x="1500694" y="4506366"/>
            <a:ext cx="257057" cy="257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459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47768" y="1386248"/>
            <a:ext cx="238016" cy="257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72715"/>
            <a:ext cx="11520000" cy="14068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3452429" y="4127790"/>
            <a:ext cx="257057" cy="248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4745990"/>
            <a:ext cx="11133455" cy="596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175" y="900000"/>
            <a:ext cx="11520000" cy="36703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1307" y="1901017"/>
            <a:ext cx="3570247" cy="324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1580" y="2787650"/>
            <a:ext cx="1052703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9042" y="3226173"/>
            <a:ext cx="7292826" cy="343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21307" y="4122322"/>
            <a:ext cx="5931371" cy="324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913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40859" y="928565"/>
            <a:ext cx="247537" cy="257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10" y="900000"/>
            <a:ext cx="11520000" cy="2217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85990" y="1387554"/>
            <a:ext cx="1409057" cy="315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06817" y="2716378"/>
            <a:ext cx="2389685" cy="315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3212670"/>
            <a:ext cx="11520000" cy="2670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2026387" y="3699022"/>
            <a:ext cx="2399206" cy="314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2359610" y="4585900"/>
            <a:ext cx="2408727" cy="314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5568073" y="4576363"/>
            <a:ext cx="1399537" cy="333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white">
          <a:xfrm>
            <a:off x="8100569" y="5024570"/>
            <a:ext cx="2408727" cy="324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900000"/>
            <a:ext cx="11520000" cy="4635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40326" y="4248101"/>
            <a:ext cx="714049" cy="314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29351" y="4238562"/>
            <a:ext cx="1723239" cy="324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66640" y="4715499"/>
            <a:ext cx="266578" cy="257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320" y="900000"/>
            <a:ext cx="11520000" cy="930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1772490"/>
            <a:ext cx="11520000" cy="2733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1623444" y="3668082"/>
            <a:ext cx="9977652" cy="32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1233097" y="4096734"/>
            <a:ext cx="2351603" cy="32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COMMONDATA" val="eyJoZGlkIjoiYTY1YTJmZjRhMDVhODY4MWZkM2Y1NjZmNGFiZDE4MjE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64</cp:revision>
  <dcterms:created xsi:type="dcterms:W3CDTF">2015-09-16T06:44:00Z</dcterms:created>
  <dcterms:modified xsi:type="dcterms:W3CDTF">2023-08-25T03:47:30Z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0803F182AC044BA3913AF2E555CD301E</vt:lpwstr>
  </property>
</Properties>
</file>