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8890" y="2636520"/>
            <a:ext cx="9634538" cy="15401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3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8589" y="2148380"/>
            <a:ext cx="418942" cy="2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7934" y="2148380"/>
            <a:ext cx="418942" cy="2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279" y="2148380"/>
            <a:ext cx="418942" cy="2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6624" y="2148380"/>
            <a:ext cx="238035" cy="2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8335" y="2853055"/>
            <a:ext cx="1763395" cy="160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5640" y="2708910"/>
            <a:ext cx="1763395" cy="160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880100" y="2781300"/>
            <a:ext cx="1763395" cy="160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464550" y="2708910"/>
            <a:ext cx="1763395" cy="160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7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48765" y="4104679"/>
            <a:ext cx="418942" cy="25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1670" y="4048760"/>
            <a:ext cx="41910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3220" y="4048760"/>
            <a:ext cx="41910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19395" y="4076063"/>
            <a:ext cx="399899" cy="31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3526" y="4219143"/>
            <a:ext cx="399899" cy="25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92745" y="4219143"/>
            <a:ext cx="238035" cy="25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78236" y="4219143"/>
            <a:ext cx="418942" cy="25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82490" y="4076065"/>
            <a:ext cx="35242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063115" y="4149090"/>
            <a:ext cx="356870" cy="4051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746365" y="4071620"/>
            <a:ext cx="356870" cy="3270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animBg="1"/>
      <p:bldP spid="10" grpId="0" animBg="1"/>
      <p:bldP spid="11" grpId="0" animBg="1"/>
      <p:bldP spid="12" grpId="0" bldLvl="0" animBg="1"/>
      <p:bldP spid="26" grpId="0" bldLvl="0" animBg="1"/>
      <p:bldP spid="26" grpId="1" animBg="1"/>
      <p:bldP spid="2" grpId="0" bldLvl="0" animBg="1"/>
      <p:bldP spid="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06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50010" y="2802890"/>
            <a:ext cx="371348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9269" y="3781128"/>
            <a:ext cx="2037581" cy="34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1959735"/>
            <a:ext cx="2618387" cy="34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570" y="2590165"/>
            <a:ext cx="368109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1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1939193"/>
            <a:ext cx="2608866" cy="33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2578099"/>
            <a:ext cx="2608866" cy="32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249" y="3217005"/>
            <a:ext cx="2608866" cy="32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249" y="3874982"/>
            <a:ext cx="3760957" cy="29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249" y="4475745"/>
            <a:ext cx="7626649" cy="36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9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813" y="2616145"/>
            <a:ext cx="2399395" cy="29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292" y="3255007"/>
            <a:ext cx="2228010" cy="29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3865262"/>
            <a:ext cx="4303677" cy="35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045" y="4494530"/>
            <a:ext cx="714438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6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96765" y="2527300"/>
            <a:ext cx="51435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2165" y="2527300"/>
            <a:ext cx="51435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249" y="3246065"/>
            <a:ext cx="2427959" cy="33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620" y="3894455"/>
            <a:ext cx="251079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6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773" y="2245035"/>
            <a:ext cx="390377" cy="2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838" y="2245035"/>
            <a:ext cx="390377" cy="2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0554" y="2254577"/>
            <a:ext cx="371335" cy="2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4962" y="3170647"/>
            <a:ext cx="409420" cy="2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3324" y="3170647"/>
            <a:ext cx="152342" cy="2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92241" y="3161104"/>
            <a:ext cx="399899" cy="2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20654" y="3170647"/>
            <a:ext cx="371335" cy="2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48564" y="3161104"/>
            <a:ext cx="218992" cy="2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72241" y="3161104"/>
            <a:ext cx="390377" cy="2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88060" y="3953123"/>
            <a:ext cx="371335" cy="2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82468" y="3962665"/>
            <a:ext cx="209471" cy="21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86448" y="3953123"/>
            <a:ext cx="371335" cy="2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66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635869" y="5272380"/>
            <a:ext cx="399899" cy="2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805305" y="2172970"/>
            <a:ext cx="401955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871720" y="2172970"/>
            <a:ext cx="368300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8055610" y="2172970"/>
            <a:ext cx="386080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805305" y="3037205"/>
            <a:ext cx="381000" cy="3670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838065" y="2995930"/>
            <a:ext cx="401955" cy="4330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051165" y="3037840"/>
            <a:ext cx="401955" cy="3505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6" grpId="0" bldLvl="0" animBg="1"/>
      <p:bldP spid="26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7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35214" y="2177135"/>
            <a:ext cx="399899" cy="26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2367" y="3988093"/>
            <a:ext cx="409420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7556" y="3988093"/>
            <a:ext cx="409420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8085" y="3988093"/>
            <a:ext cx="409420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9269" y="4960292"/>
            <a:ext cx="418942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87556" y="4960292"/>
            <a:ext cx="409420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00755" y="4960292"/>
            <a:ext cx="418942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785" y="2191347"/>
            <a:ext cx="409420" cy="26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1020"/>
            <a:ext cx="11340000" cy="2664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05642" y="2914742"/>
            <a:ext cx="418942" cy="26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0352" y="4251968"/>
            <a:ext cx="228513" cy="25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8740" y="4251968"/>
            <a:ext cx="238035" cy="25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3526" y="4920581"/>
            <a:ext cx="418942" cy="25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4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005136"/>
            <a:ext cx="409420" cy="35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3778" y="3329258"/>
            <a:ext cx="409420" cy="36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9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916" y="1281133"/>
            <a:ext cx="418942" cy="35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1209" y="3280821"/>
            <a:ext cx="409420" cy="35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1889" y="5594745"/>
            <a:ext cx="409420" cy="36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6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3954" y="1357661"/>
            <a:ext cx="409420" cy="36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707" y="3353043"/>
            <a:ext cx="409420" cy="36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0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2796957"/>
            <a:ext cx="418942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3047" y="2796957"/>
            <a:ext cx="399899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2443" y="2796957"/>
            <a:ext cx="418942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4030" y="2796957"/>
            <a:ext cx="418942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4609" y="3502405"/>
            <a:ext cx="399899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73098" y="3502405"/>
            <a:ext cx="399899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2443" y="3502405"/>
            <a:ext cx="409420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33602" y="3502405"/>
            <a:ext cx="409420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45088" y="4207853"/>
            <a:ext cx="418942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54005" y="4207853"/>
            <a:ext cx="418942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62921" y="4207853"/>
            <a:ext cx="418942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43073" y="4207853"/>
            <a:ext cx="399899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2025-02-18T05:21:38Z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