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2636520"/>
            <a:ext cx="9687878" cy="16135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5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5922"/>
          <a:stretch>
            <a:fillRect/>
          </a:stretch>
        </p:blipFill>
        <p:spPr>
          <a:xfrm>
            <a:off x="2207260" y="2061210"/>
            <a:ext cx="1800225" cy="1473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71497"/>
          <a:stretch>
            <a:fillRect/>
          </a:stretch>
        </p:blipFill>
        <p:spPr>
          <a:xfrm>
            <a:off x="7392035" y="2052955"/>
            <a:ext cx="2131060" cy="1481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4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3428599"/>
            <a:ext cx="2408916" cy="30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7833" y="4173009"/>
            <a:ext cx="3303929" cy="35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4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776282"/>
            <a:ext cx="2618387" cy="30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3929" y="2776282"/>
            <a:ext cx="2618387" cy="30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995" y="3452495"/>
            <a:ext cx="56527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3595874"/>
            <a:ext cx="5427204" cy="36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4272192"/>
            <a:ext cx="3313450" cy="35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3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395" y="2758440"/>
            <a:ext cx="566928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845" y="3352165"/>
            <a:ext cx="56737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305" y="4140200"/>
            <a:ext cx="9914255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2676539"/>
            <a:ext cx="4256070" cy="36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3374140"/>
            <a:ext cx="8064634" cy="35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4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2690460"/>
            <a:ext cx="5436725" cy="35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3376078"/>
            <a:ext cx="4065642" cy="35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4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2034799"/>
            <a:ext cx="199949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080" y="2034799"/>
            <a:ext cx="228513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33954" y="2034799"/>
            <a:ext cx="199949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0755" y="2797904"/>
            <a:ext cx="695062" cy="33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2115" y="3484699"/>
            <a:ext cx="714105" cy="2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34659" y="3456082"/>
            <a:ext cx="1428211" cy="32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87254" y="4123800"/>
            <a:ext cx="228513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44685" y="4877366"/>
            <a:ext cx="228513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38841" y="4867827"/>
            <a:ext cx="390377" cy="26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15415" y="5716782"/>
            <a:ext cx="399898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16540" y="5661025"/>
            <a:ext cx="140589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0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5088" y="1386019"/>
            <a:ext cx="714105" cy="28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3073" y="2872781"/>
            <a:ext cx="390377" cy="26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4149872"/>
            <a:ext cx="199949" cy="25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3073" y="4149872"/>
            <a:ext cx="228513" cy="25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0" y="764540"/>
            <a:ext cx="911860" cy="1748790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1343025" y="5487670"/>
            <a:ext cx="424980" cy="3892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871720" y="5487670"/>
            <a:ext cx="394466" cy="3892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119870" y="5487670"/>
            <a:ext cx="420730" cy="3892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703070" y="6234430"/>
            <a:ext cx="375285" cy="32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40605" y="6214110"/>
            <a:ext cx="417830" cy="3403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119870" y="6214745"/>
            <a:ext cx="433480" cy="339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5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4987" y="2081304"/>
            <a:ext cx="228513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841" y="2719519"/>
            <a:ext cx="228513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0881" y="3357734"/>
            <a:ext cx="380856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9118" y="2034059"/>
            <a:ext cx="409420" cy="35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4861" y="5550671"/>
            <a:ext cx="409420" cy="36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6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7027" y="1414507"/>
            <a:ext cx="418942" cy="36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0352" y="4853169"/>
            <a:ext cx="418942" cy="36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08030" cy="5615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8665" y="1885950"/>
            <a:ext cx="69469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4255" y="3232785"/>
            <a:ext cx="67881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5585" y="4696460"/>
            <a:ext cx="76454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3562719"/>
            <a:ext cx="228513" cy="25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740" y="3562719"/>
            <a:ext cx="238035" cy="25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0176" y="3562719"/>
            <a:ext cx="409420" cy="25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6347" y="4230925"/>
            <a:ext cx="228513" cy="26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8740" y="4240471"/>
            <a:ext cx="238035" cy="24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00654" y="4230925"/>
            <a:ext cx="418942" cy="25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6275" y="4234180"/>
            <a:ext cx="78105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045" y="4234180"/>
            <a:ext cx="77152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6423" y="4910307"/>
            <a:ext cx="1152090" cy="35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6876" y="4910307"/>
            <a:ext cx="1152090" cy="35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2025-02-18T05:27:11Z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