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22270"/>
            <a:ext cx="7427595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034757"/>
            <a:ext cx="4189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2034757"/>
            <a:ext cx="399899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044295"/>
            <a:ext cx="418942" cy="24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2034757"/>
            <a:ext cx="4189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637155"/>
            <a:ext cx="176403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5640" y="2635885"/>
            <a:ext cx="176403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80100" y="2635885"/>
            <a:ext cx="1764030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68995" y="2565400"/>
            <a:ext cx="1839595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330372"/>
            <a:ext cx="418942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4425660"/>
            <a:ext cx="342770" cy="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6095" y="4330372"/>
            <a:ext cx="390377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4330372"/>
            <a:ext cx="418942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5591" y="4292257"/>
            <a:ext cx="390377" cy="32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765" y="4339901"/>
            <a:ext cx="228513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6599" y="4330372"/>
            <a:ext cx="418942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57783" y="4330372"/>
            <a:ext cx="418942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43224" y="4292257"/>
            <a:ext cx="380856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673340" y="4293235"/>
            <a:ext cx="36639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3312536"/>
            <a:ext cx="2427959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3913348"/>
            <a:ext cx="3713350" cy="3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7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005702"/>
            <a:ext cx="2427959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185" y="2625090"/>
            <a:ext cx="419036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3148530"/>
            <a:ext cx="2618387" cy="30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100" y="3693795"/>
            <a:ext cx="536892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491" y="5644703"/>
            <a:ext cx="2618387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619" y="6225873"/>
            <a:ext cx="3294408" cy="35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5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55012" y="4378481"/>
            <a:ext cx="2608866" cy="31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5692" y="4407072"/>
            <a:ext cx="1161612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4055" y="4988411"/>
            <a:ext cx="1847153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949846"/>
            <a:ext cx="6512644" cy="36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599287"/>
            <a:ext cx="2618387" cy="29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191425"/>
            <a:ext cx="6293652" cy="35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3191425"/>
            <a:ext cx="2208967" cy="3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2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3148" y="4138324"/>
            <a:ext cx="2608866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3828" y="4128800"/>
            <a:ext cx="2427959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670" y="4728808"/>
            <a:ext cx="3342015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4465546"/>
            <a:ext cx="418942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465546"/>
            <a:ext cx="409420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0831" y="4465546"/>
            <a:ext cx="590327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5161525"/>
            <a:ext cx="1133047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5910" y="5151755"/>
            <a:ext cx="134747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9874" y="5151991"/>
            <a:ext cx="723627" cy="2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2191" y="5819368"/>
            <a:ext cx="399899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67959" y="5828902"/>
            <a:ext cx="399899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462201"/>
            <a:ext cx="399899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1462201"/>
            <a:ext cx="4189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2138694"/>
            <a:ext cx="4189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50835" y="5140325"/>
            <a:ext cx="49276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07260" y="3580765"/>
            <a:ext cx="360045" cy="3524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24525" y="3580765"/>
            <a:ext cx="367537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03970" y="3580765"/>
            <a:ext cx="360331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07260" y="4364990"/>
            <a:ext cx="360331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57240" y="4364990"/>
            <a:ext cx="382270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903970" y="4364990"/>
            <a:ext cx="360331" cy="3613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bldLvl="0" animBg="1"/>
      <p:bldP spid="2" grpId="0" animBg="1"/>
      <p:bldP spid="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433819"/>
            <a:ext cx="409420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2940708"/>
            <a:ext cx="228513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939" y="2940708"/>
            <a:ext cx="238035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3646466"/>
            <a:ext cx="228513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491" y="4352224"/>
            <a:ext cx="238035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625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31733"/>
            <a:ext cx="418942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2131733"/>
            <a:ext cx="409420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2809514"/>
            <a:ext cx="399899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594" y="4165077"/>
            <a:ext cx="399899" cy="2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100423"/>
            <a:ext cx="418942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424585"/>
            <a:ext cx="418942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062563"/>
            <a:ext cx="418942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4054150"/>
            <a:ext cx="409420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1404943"/>
            <a:ext cx="418942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4061957"/>
            <a:ext cx="418942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5385703"/>
            <a:ext cx="418942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636499"/>
            <a:ext cx="228513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2636499"/>
            <a:ext cx="418942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680" y="2636499"/>
            <a:ext cx="228513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0453" y="2636499"/>
            <a:ext cx="409420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256853"/>
            <a:ext cx="418942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82670" y="3256853"/>
            <a:ext cx="390377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680" y="3256853"/>
            <a:ext cx="418942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9974" y="3256853"/>
            <a:ext cx="409420" cy="2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5088" y="3867663"/>
            <a:ext cx="418942" cy="2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92241" y="3867663"/>
            <a:ext cx="418942" cy="2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0680" y="3867663"/>
            <a:ext cx="418942" cy="2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09974" y="3877207"/>
            <a:ext cx="409420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