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705" y="2905760"/>
            <a:ext cx="7260907" cy="1046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2767843"/>
            <a:ext cx="228513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224" y="2758313"/>
            <a:ext cx="228514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3434936"/>
            <a:ext cx="238035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3434936"/>
            <a:ext cx="228513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463" y="4092499"/>
            <a:ext cx="238035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7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344930"/>
            <a:ext cx="5173521" cy="1733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739856"/>
            <a:ext cx="4189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4739856"/>
            <a:ext cx="228513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758" y="4739856"/>
            <a:ext cx="409420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113" y="4711271"/>
            <a:ext cx="399899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687" y="4939945"/>
            <a:ext cx="428463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4020" y="4859020"/>
            <a:ext cx="4191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05440" y="4939945"/>
            <a:ext cx="418942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62317" y="4911361"/>
            <a:ext cx="399899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3115" y="4711065"/>
            <a:ext cx="39370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63790" y="4911090"/>
            <a:ext cx="393700" cy="32448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396260"/>
            <a:ext cx="2427959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060" y="4025265"/>
            <a:ext cx="36099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3113811"/>
            <a:ext cx="2608866" cy="34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715114"/>
            <a:ext cx="4065642" cy="33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437100"/>
            <a:ext cx="11340000" cy="1644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81191" y="5106291"/>
            <a:ext cx="2589823" cy="33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530" y="5699125"/>
            <a:ext cx="49383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494164"/>
            <a:ext cx="2608866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076720"/>
            <a:ext cx="2970680" cy="35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484000"/>
            <a:ext cx="2608866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066272"/>
            <a:ext cx="2608866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3658235"/>
            <a:ext cx="568706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4861" y="3614480"/>
            <a:ext cx="228513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3604957"/>
            <a:ext cx="228513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5894" y="3614480"/>
            <a:ext cx="23803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5743" y="3604957"/>
            <a:ext cx="238035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6448" y="3604957"/>
            <a:ext cx="228513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6775" y="3614480"/>
            <a:ext cx="228513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54861" y="4414482"/>
            <a:ext cx="228513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4710" y="4414482"/>
            <a:ext cx="23803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25894" y="4404958"/>
            <a:ext cx="238035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25743" y="4404958"/>
            <a:ext cx="238035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96926" y="4404958"/>
            <a:ext cx="238035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5818" y="4404958"/>
            <a:ext cx="199949" cy="2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68710" cy="563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7875" y="1906270"/>
            <a:ext cx="58420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4645" y="1906270"/>
            <a:ext cx="58420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3870" y="2557780"/>
            <a:ext cx="32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3060" y="2557780"/>
            <a:ext cx="32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660" y="2557780"/>
            <a:ext cx="3397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8695" y="4491990"/>
            <a:ext cx="5981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7535" y="4485005"/>
            <a:ext cx="156273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94405" y="5139690"/>
            <a:ext cx="5981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1175" y="5139690"/>
            <a:ext cx="5981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67695" y="5791835"/>
            <a:ext cx="2851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86305" y="6426200"/>
            <a:ext cx="3257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2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958337" y="3891454"/>
            <a:ext cx="238035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5239" y="3891454"/>
            <a:ext cx="228513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00806" y="5482399"/>
            <a:ext cx="409420" cy="25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37615" y="2276475"/>
            <a:ext cx="39370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85615" y="2254885"/>
            <a:ext cx="403860" cy="3816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06485" y="2276475"/>
            <a:ext cx="37528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51585" y="3041650"/>
            <a:ext cx="405511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86250" y="3041650"/>
            <a:ext cx="413385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06485" y="3041650"/>
            <a:ext cx="37528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" grpId="0" animBg="1"/>
      <p:bldP spid="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2778353"/>
            <a:ext cx="409420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932910"/>
            <a:ext cx="11340000" cy="279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86911" y="4018685"/>
            <a:ext cx="409420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2167625"/>
            <a:ext cx="409420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4455201"/>
            <a:ext cx="409420" cy="3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1672374"/>
            <a:ext cx="409420" cy="35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3532652"/>
            <a:ext cx="409420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185791"/>
            <a:ext cx="409420" cy="3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046769"/>
            <a:ext cx="399899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3046769"/>
            <a:ext cx="409420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3046769"/>
            <a:ext cx="409420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3046769"/>
            <a:ext cx="418942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791146"/>
            <a:ext cx="418942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3576" y="3791146"/>
            <a:ext cx="418942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791146"/>
            <a:ext cx="418941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309" y="3791146"/>
            <a:ext cx="399899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1988032"/>
            <a:ext cx="418942" cy="2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1988032"/>
            <a:ext cx="418942" cy="2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1988032"/>
            <a:ext cx="418942" cy="2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1988032"/>
            <a:ext cx="418942" cy="2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565400"/>
            <a:ext cx="185229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5640" y="2565400"/>
            <a:ext cx="185229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80100" y="2421255"/>
            <a:ext cx="185229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00415" y="2493010"/>
            <a:ext cx="1852295" cy="17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