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160" y="2996565"/>
            <a:ext cx="7300913" cy="9534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8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2015" y="2206296"/>
            <a:ext cx="390377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5062" y="2206296"/>
            <a:ext cx="390377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6725" y="2206296"/>
            <a:ext cx="418942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33602" y="2187222"/>
            <a:ext cx="399899" cy="31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82015" y="3074150"/>
            <a:ext cx="399898" cy="2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15062" y="3074150"/>
            <a:ext cx="399899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76725" y="3074150"/>
            <a:ext cx="418942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33602" y="3045539"/>
            <a:ext cx="399899" cy="32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64483" y="5935207"/>
            <a:ext cx="428463" cy="2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02267" y="5935207"/>
            <a:ext cx="228513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78236" y="5935207"/>
            <a:ext cx="418942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82720" y="5897059"/>
            <a:ext cx="352292" cy="3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39395" y="5906596"/>
            <a:ext cx="418942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91486" y="5906596"/>
            <a:ext cx="399899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643627" y="5906596"/>
            <a:ext cx="418942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690982" y="5877986"/>
            <a:ext cx="418942" cy="32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8039735" y="2181860"/>
            <a:ext cx="360045" cy="32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068310" y="3049905"/>
            <a:ext cx="360045" cy="32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063115" y="5935345"/>
            <a:ext cx="360045" cy="32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145020" y="5882005"/>
            <a:ext cx="360045" cy="32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" grpId="0" animBg="1"/>
      <p:bldP spid="2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1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1032" y="5009356"/>
            <a:ext cx="2599345" cy="31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0075" y="5638659"/>
            <a:ext cx="2942115" cy="352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3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938559"/>
            <a:ext cx="2589823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557844"/>
            <a:ext cx="5398639" cy="34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2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1968738"/>
            <a:ext cx="2427959" cy="33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470" y="2599055"/>
            <a:ext cx="408051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7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560336"/>
            <a:ext cx="2608866" cy="32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770" y="3180778"/>
            <a:ext cx="3342015" cy="343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0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3186150"/>
            <a:ext cx="2427959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3805275"/>
            <a:ext cx="2618387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995" y="4396105"/>
            <a:ext cx="799084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81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12191" y="4121383"/>
            <a:ext cx="2961158" cy="33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2835" y="4731385"/>
            <a:ext cx="527431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1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9874" y="1995813"/>
            <a:ext cx="228513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8790" y="1995813"/>
            <a:ext cx="228513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9596" y="1995813"/>
            <a:ext cx="418942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8942" y="2729512"/>
            <a:ext cx="228513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6221" y="2739041"/>
            <a:ext cx="199949" cy="24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54659" y="4749568"/>
            <a:ext cx="418942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82619" y="4749568"/>
            <a:ext cx="1142569" cy="2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33602" y="4749568"/>
            <a:ext cx="199949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56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111687" y="4215229"/>
            <a:ext cx="228513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5869" y="5482215"/>
            <a:ext cx="399899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05188" y="5482215"/>
            <a:ext cx="399899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271270" y="2098675"/>
            <a:ext cx="376079" cy="3943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511675" y="2098675"/>
            <a:ext cx="376079" cy="3943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616315" y="2098675"/>
            <a:ext cx="417448" cy="3943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422400" y="2853055"/>
            <a:ext cx="368935" cy="3352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511675" y="2853055"/>
            <a:ext cx="375920" cy="3492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911590" y="2834005"/>
            <a:ext cx="368300" cy="3683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" grpId="0" bldLvl="0" animBg="1"/>
      <p:bldP spid="2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4351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3247167"/>
            <a:ext cx="228513" cy="26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14861" y="3332868"/>
            <a:ext cx="409420" cy="25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81259" y="3332868"/>
            <a:ext cx="418942" cy="25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6801" y="4513643"/>
            <a:ext cx="228513" cy="2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06599" y="5132597"/>
            <a:ext cx="228513" cy="25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661380"/>
            <a:ext cx="11340000" cy="122755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191406" y="6428601"/>
            <a:ext cx="228513" cy="25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76091" y="6428601"/>
            <a:ext cx="409420" cy="25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8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4433" y="2805725"/>
            <a:ext cx="409420" cy="35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1511" y="5273597"/>
            <a:ext cx="409420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1889" y="1357411"/>
            <a:ext cx="409420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894" y="3025058"/>
            <a:ext cx="409420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1158" y="5731411"/>
            <a:ext cx="418942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97027" y="1414512"/>
            <a:ext cx="409420" cy="36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7682" y="4129308"/>
            <a:ext cx="409420" cy="35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3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2648050"/>
            <a:ext cx="418942" cy="2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4005" y="2648050"/>
            <a:ext cx="409420" cy="2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3350" y="2648050"/>
            <a:ext cx="418942" cy="2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95365" y="2648050"/>
            <a:ext cx="418942" cy="2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4659" y="3288395"/>
            <a:ext cx="418942" cy="2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54005" y="3288395"/>
            <a:ext cx="418942" cy="2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53350" y="3288395"/>
            <a:ext cx="418942" cy="2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95365" y="3288395"/>
            <a:ext cx="418942" cy="2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6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589" y="2045066"/>
            <a:ext cx="409420" cy="25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934" y="2045066"/>
            <a:ext cx="418942" cy="25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372" y="2045066"/>
            <a:ext cx="409420" cy="25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5717" y="2045066"/>
            <a:ext cx="418942" cy="25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6595" y="2708910"/>
            <a:ext cx="1689100" cy="148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5640" y="2637155"/>
            <a:ext cx="1863725" cy="156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909310" y="2637155"/>
            <a:ext cx="1863725" cy="148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256270" y="2565400"/>
            <a:ext cx="1863725" cy="167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5" grpId="0" bldLvl="0" animBg="1"/>
      <p:bldP spid="36" grpId="0" bldLvl="0" animBg="1"/>
      <p:bldP spid="3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2025-02-18T05:51:49Z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