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25522"/>
          <a:stretch>
            <a:fillRect/>
          </a:stretch>
        </p:blipFill>
        <p:spPr>
          <a:xfrm>
            <a:off x="2279650" y="2708910"/>
            <a:ext cx="7701280" cy="1584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8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09" y="2283405"/>
            <a:ext cx="409420" cy="25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6221" y="2283405"/>
            <a:ext cx="418942" cy="25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1133" y="2283405"/>
            <a:ext cx="418942" cy="25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5566" y="2283405"/>
            <a:ext cx="409420" cy="25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21309" y="3495518"/>
            <a:ext cx="418942" cy="26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16221" y="3495518"/>
            <a:ext cx="418942" cy="25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11133" y="3495518"/>
            <a:ext cx="418942" cy="26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15566" y="3505062"/>
            <a:ext cx="399899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2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8589" y="2119724"/>
            <a:ext cx="418942" cy="2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7934" y="2119724"/>
            <a:ext cx="418942" cy="2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7279" y="2119724"/>
            <a:ext cx="409420" cy="2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6624" y="2119724"/>
            <a:ext cx="418942" cy="2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3410" y="2781300"/>
            <a:ext cx="1835785" cy="163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87395" y="2708910"/>
            <a:ext cx="1835785" cy="163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807710" y="2637155"/>
            <a:ext cx="1835785" cy="163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8472170" y="2708910"/>
            <a:ext cx="1835785" cy="163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6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3647379"/>
            <a:ext cx="238035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92745" y="3647379"/>
            <a:ext cx="238035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87758" y="3647379"/>
            <a:ext cx="390377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44634" y="3618757"/>
            <a:ext cx="390377" cy="31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67858" y="3647379"/>
            <a:ext cx="409420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77229" y="3742788"/>
            <a:ext cx="342770" cy="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10428" y="3647379"/>
            <a:ext cx="409420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81612" y="3647379"/>
            <a:ext cx="409420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063115" y="357314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  <p:bldP spid="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3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3406599"/>
            <a:ext cx="2427959" cy="30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7355" y="4026114"/>
            <a:ext cx="3856171" cy="352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5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054691"/>
            <a:ext cx="2618387" cy="30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13" y="2694420"/>
            <a:ext cx="3694307" cy="34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7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3169889"/>
            <a:ext cx="2608866" cy="32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249" y="3789903"/>
            <a:ext cx="2608866" cy="31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70" y="4381300"/>
            <a:ext cx="9054862" cy="35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3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770" y="3157820"/>
            <a:ext cx="2608866" cy="29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292" y="3757971"/>
            <a:ext cx="2599345" cy="30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813" y="4358122"/>
            <a:ext cx="6664987" cy="35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4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519631"/>
            <a:ext cx="2608866" cy="35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249" y="3138867"/>
            <a:ext cx="2608866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292" y="3748576"/>
            <a:ext cx="6293652" cy="35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79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12191" y="4141028"/>
            <a:ext cx="2408916" cy="314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82921" y="4141028"/>
            <a:ext cx="2418438" cy="314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0460" y="4741545"/>
            <a:ext cx="516128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1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3450" y="2043456"/>
            <a:ext cx="409420" cy="2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1813" y="2043456"/>
            <a:ext cx="418942" cy="2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4181" y="2700927"/>
            <a:ext cx="418942" cy="2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8312" y="2700927"/>
            <a:ext cx="418942" cy="2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58488" y="4006340"/>
            <a:ext cx="980705" cy="29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10025" y="4034926"/>
            <a:ext cx="418942" cy="2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38690" y="4701925"/>
            <a:ext cx="418942" cy="2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2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6624" y="1347798"/>
            <a:ext cx="418942" cy="26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8362" y="2014406"/>
            <a:ext cx="418942" cy="25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14811" y="2681014"/>
            <a:ext cx="409420" cy="25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16120" y="3347622"/>
            <a:ext cx="409420" cy="25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11687" y="4128506"/>
            <a:ext cx="228513" cy="24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16775" y="4899867"/>
            <a:ext cx="409420" cy="25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07103" y="5671228"/>
            <a:ext cx="418942" cy="25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82518" y="5671228"/>
            <a:ext cx="228513" cy="25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5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9924" y="2177231"/>
            <a:ext cx="418942" cy="25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5289" y="2844493"/>
            <a:ext cx="418942" cy="25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6599" y="3511756"/>
            <a:ext cx="418942" cy="25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5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8438" y="2093002"/>
            <a:ext cx="409420" cy="353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3284575"/>
            <a:ext cx="11340000" cy="16131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32960" y="3542291"/>
            <a:ext cx="418942" cy="362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8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2569" y="1405304"/>
            <a:ext cx="409420" cy="36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576" y="3533249"/>
            <a:ext cx="409420" cy="353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2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9697" y="2109880"/>
            <a:ext cx="409420" cy="36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3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68362" y="2016028"/>
            <a:ext cx="409420" cy="36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6372" y="4105840"/>
            <a:ext cx="409420" cy="353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6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2894174"/>
            <a:ext cx="228513" cy="25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4005" y="2894174"/>
            <a:ext cx="399899" cy="25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62921" y="2894174"/>
            <a:ext cx="418942" cy="25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2267" y="2894174"/>
            <a:ext cx="409420" cy="25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45088" y="3581331"/>
            <a:ext cx="409420" cy="26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3047" y="3581331"/>
            <a:ext cx="399899" cy="26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53350" y="3581331"/>
            <a:ext cx="418942" cy="26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81360" y="3581331"/>
            <a:ext cx="418942" cy="25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2025-02-18T03:22:40Z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