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5522"/>
          <a:stretch>
            <a:fillRect/>
          </a:stretch>
        </p:blipFill>
        <p:spPr>
          <a:xfrm>
            <a:off x="1991360" y="2637155"/>
            <a:ext cx="8154670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792929"/>
            <a:ext cx="228513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188" y="3792929"/>
            <a:ext cx="418942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3792929"/>
            <a:ext cx="418942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3249" y="3764279"/>
            <a:ext cx="399899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236" y="3821579"/>
            <a:ext cx="409420" cy="2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420" y="3821579"/>
            <a:ext cx="418942" cy="2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604" y="3831129"/>
            <a:ext cx="418941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7002" y="3802479"/>
            <a:ext cx="399899" cy="31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457787"/>
            <a:ext cx="2418438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4135561"/>
            <a:ext cx="2904030" cy="33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102007"/>
            <a:ext cx="2427959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770057"/>
            <a:ext cx="2961158" cy="34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2282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8484" y="4595504"/>
            <a:ext cx="2608866" cy="3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855" y="5292725"/>
            <a:ext cx="32340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226226"/>
            <a:ext cx="428463" cy="2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2226226"/>
            <a:ext cx="228513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3350" y="3199817"/>
            <a:ext cx="399899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04" y="3199817"/>
            <a:ext cx="399899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87" y="3199817"/>
            <a:ext cx="238035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4087504"/>
            <a:ext cx="228513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4087504"/>
            <a:ext cx="228513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852449"/>
            <a:ext cx="1894760" cy="29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3557158"/>
            <a:ext cx="8864434" cy="34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252343"/>
            <a:ext cx="2199445" cy="35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9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2619" y="3836982"/>
            <a:ext cx="228513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6473" y="3836982"/>
            <a:ext cx="228513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546" y="3836982"/>
            <a:ext cx="409420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735" y="4762016"/>
            <a:ext cx="418942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7909" y="4771553"/>
            <a:ext cx="238035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6070" y="4762016"/>
            <a:ext cx="409420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544004"/>
            <a:ext cx="2637430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253767"/>
            <a:ext cx="409420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2263301"/>
            <a:ext cx="399898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52" y="2263301"/>
            <a:ext cx="399899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3111906"/>
            <a:ext cx="228513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2241" y="3092836"/>
            <a:ext cx="399899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41" y="3092836"/>
            <a:ext cx="371335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6775" y="3836557"/>
            <a:ext cx="409420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1133" y="3865161"/>
            <a:ext cx="39037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0176" y="3865161"/>
            <a:ext cx="209471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1511" y="4713766"/>
            <a:ext cx="418942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54659" y="5438417"/>
            <a:ext cx="418942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8136" y="5438417"/>
            <a:ext cx="418942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7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006196" y="4242567"/>
            <a:ext cx="409420" cy="2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191" y="5985147"/>
            <a:ext cx="428463" cy="2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47215" y="2237740"/>
            <a:ext cx="368300" cy="3632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47665" y="2237740"/>
            <a:ext cx="368300" cy="3632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06205" y="2237740"/>
            <a:ext cx="373380" cy="3632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75485" y="3068955"/>
            <a:ext cx="393065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10175" y="3068955"/>
            <a:ext cx="38989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006205" y="3068955"/>
            <a:ext cx="363220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 animBg="1"/>
      <p:bldP spid="2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510282"/>
            <a:ext cx="418942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2254616"/>
            <a:ext cx="418942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949" y="2254616"/>
            <a:ext cx="418942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3686028"/>
            <a:ext cx="418942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425" y="4411276"/>
            <a:ext cx="409420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898745"/>
            <a:ext cx="11340000" cy="15167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57418" y="5051371"/>
            <a:ext cx="238035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4445" y="5785886"/>
            <a:ext cx="399899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76610" cy="5612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4935" y="1885950"/>
            <a:ext cx="87439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1490" y="4184650"/>
            <a:ext cx="8083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9920" y="5668645"/>
            <a:ext cx="76517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253420"/>
            <a:ext cx="409420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4598210"/>
            <a:ext cx="409420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2158073"/>
            <a:ext cx="409420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4359816"/>
            <a:ext cx="409420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778501"/>
            <a:ext cx="418942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2778501"/>
            <a:ext cx="409420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778501"/>
            <a:ext cx="418941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025" y="2778501"/>
            <a:ext cx="409420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3455615"/>
            <a:ext cx="418942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2619" y="3455615"/>
            <a:ext cx="399899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01108" y="3455615"/>
            <a:ext cx="399899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0453" y="3455615"/>
            <a:ext cx="399899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004665"/>
            <a:ext cx="11340000" cy="26904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854367" y="5063658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25551" y="5063658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96735" y="5073198"/>
            <a:ext cx="428463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7919" y="5063658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48624" y="5063658"/>
            <a:ext cx="409420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63889" y="6094029"/>
            <a:ext cx="41894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35073" y="6094029"/>
            <a:ext cx="41894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06256" y="6094029"/>
            <a:ext cx="41894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77440" y="6094029"/>
            <a:ext cx="41894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48395" y="6084570"/>
            <a:ext cx="42291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170606"/>
            <a:ext cx="1713853" cy="2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2141921"/>
            <a:ext cx="1713852" cy="29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2811239"/>
            <a:ext cx="1713853" cy="29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8690" y="2839924"/>
            <a:ext cx="1723374" cy="2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2025-02-18T03:12:17Z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