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0" y="2655570"/>
            <a:ext cx="9461182" cy="1546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246443"/>
            <a:ext cx="418942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355" y="3341842"/>
            <a:ext cx="352292" cy="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0554" y="3246443"/>
            <a:ext cx="418942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246443"/>
            <a:ext cx="418942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3208284"/>
            <a:ext cx="390377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9546" y="3265523"/>
            <a:ext cx="409420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594" y="3265523"/>
            <a:ext cx="418942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43778" y="3275063"/>
            <a:ext cx="409420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9697" y="3227364"/>
            <a:ext cx="342770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541770" y="3208020"/>
            <a:ext cx="337820" cy="3822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438434"/>
            <a:ext cx="2427959" cy="2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60" y="4125595"/>
            <a:ext cx="264477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023813"/>
            <a:ext cx="2608866" cy="3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970" y="2709545"/>
            <a:ext cx="409130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711601"/>
            <a:ext cx="2427959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417259"/>
            <a:ext cx="2789773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710908"/>
            <a:ext cx="2608866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444831"/>
            <a:ext cx="2608866" cy="32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945" y="4121785"/>
            <a:ext cx="675640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3475042"/>
            <a:ext cx="2418438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4180878"/>
            <a:ext cx="2427959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4848860"/>
            <a:ext cx="85178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2637155"/>
            <a:ext cx="24282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470" y="3392805"/>
            <a:ext cx="35191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2664327"/>
            <a:ext cx="238035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8690" y="2664327"/>
            <a:ext cx="418942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989" y="3980653"/>
            <a:ext cx="418942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113" y="3980653"/>
            <a:ext cx="409420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3652" y="4638816"/>
            <a:ext cx="228513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989" y="5296979"/>
            <a:ext cx="228513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2921" y="5296979"/>
            <a:ext cx="228513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1366924"/>
            <a:ext cx="418942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362" y="1366924"/>
            <a:ext cx="418942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2024378"/>
            <a:ext cx="418942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8060" y="3348814"/>
            <a:ext cx="390377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647" y="3348814"/>
            <a:ext cx="399899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5667" y="4006267"/>
            <a:ext cx="418941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1460" y="4663721"/>
            <a:ext cx="409420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4055" y="5978629"/>
            <a:ext cx="399899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2111361"/>
            <a:ext cx="418942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2769727"/>
            <a:ext cx="399899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3428092"/>
            <a:ext cx="428463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1375" y="4086225"/>
            <a:ext cx="44894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1259" y="4744822"/>
            <a:ext cx="409420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957747"/>
            <a:ext cx="418942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3234659"/>
            <a:ext cx="409420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4511570"/>
            <a:ext cx="418942" cy="35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938119"/>
            <a:ext cx="409420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3851959"/>
            <a:ext cx="409420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1443170"/>
            <a:ext cx="409420" cy="3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5588356"/>
            <a:ext cx="409420" cy="36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2092428"/>
            <a:ext cx="409420" cy="2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576" y="2082885"/>
            <a:ext cx="418942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082885"/>
            <a:ext cx="418941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0403" y="2082885"/>
            <a:ext cx="399899" cy="26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789555"/>
            <a:ext cx="170878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03930" y="2780665"/>
            <a:ext cx="185991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00140" y="2853055"/>
            <a:ext cx="170878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616315" y="2616200"/>
            <a:ext cx="170878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713940"/>
            <a:ext cx="399899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853" y="3809340"/>
            <a:ext cx="342770" cy="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3713940"/>
            <a:ext cx="238035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3450" y="3713940"/>
            <a:ext cx="228513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523" y="3733020"/>
            <a:ext cx="4189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614" y="3742560"/>
            <a:ext cx="399899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0277" y="3742560"/>
            <a:ext cx="409420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4282" y="3694860"/>
            <a:ext cx="342770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98360" y="3694430"/>
            <a:ext cx="337820" cy="3822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