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205"/>
          <a:stretch>
            <a:fillRect/>
          </a:stretch>
        </p:blipFill>
        <p:spPr>
          <a:xfrm>
            <a:off x="2351405" y="2646680"/>
            <a:ext cx="7467600" cy="1564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3035680"/>
            <a:ext cx="361813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3779422"/>
            <a:ext cx="361813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597467"/>
            <a:ext cx="2427959" cy="3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748" y="3217434"/>
            <a:ext cx="1152090" cy="2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3780174"/>
            <a:ext cx="2513652" cy="35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197585"/>
            <a:ext cx="2228010" cy="31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798241"/>
            <a:ext cx="5274861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520" y="4398645"/>
            <a:ext cx="202692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540" y="4379595"/>
            <a:ext cx="320040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4980485"/>
            <a:ext cx="3884735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35" y="3140710"/>
            <a:ext cx="4910423" cy="241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464827"/>
            <a:ext cx="2608866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008882"/>
            <a:ext cx="4436977" cy="34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473740"/>
            <a:ext cx="409420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036600"/>
            <a:ext cx="242795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3589655"/>
            <a:ext cx="342392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1328930"/>
            <a:ext cx="409420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464089"/>
            <a:ext cx="2427959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007821"/>
            <a:ext cx="3161108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453781"/>
            <a:ext cx="2427959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978106"/>
            <a:ext cx="4627405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72745" y="2950896"/>
            <a:ext cx="428463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9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4682467"/>
            <a:ext cx="409420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4691995"/>
            <a:ext cx="418942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4682467"/>
            <a:ext cx="428463" cy="2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125" y="5368290"/>
            <a:ext cx="119888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15617" y="5349389"/>
            <a:ext cx="1114005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52745" y="5368444"/>
            <a:ext cx="733148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1367061"/>
            <a:ext cx="228513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1347987"/>
            <a:ext cx="999748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360" y="1367061"/>
            <a:ext cx="238035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7682" y="2006072"/>
            <a:ext cx="1037833" cy="3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25994" y="2692769"/>
            <a:ext cx="409420" cy="2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4760" y="2692769"/>
            <a:ext cx="418942" cy="26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54357" y="3360392"/>
            <a:ext cx="418942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9168" y="4199689"/>
            <a:ext cx="399899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6146" y="4199689"/>
            <a:ext cx="409420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2166" y="4199689"/>
            <a:ext cx="399899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73098" y="4199689"/>
            <a:ext cx="409420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77027" y="4199689"/>
            <a:ext cx="399899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57945" y="4199890"/>
            <a:ext cx="55816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39395" y="5515859"/>
            <a:ext cx="409420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3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224433" y="3871352"/>
            <a:ext cx="409420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3652" y="3880875"/>
            <a:ext cx="409420" cy="25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433" y="4499861"/>
            <a:ext cx="409420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1410" y="4509384"/>
            <a:ext cx="409420" cy="24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72594" y="5099800"/>
            <a:ext cx="380856" cy="28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733135"/>
            <a:ext cx="11340000" cy="5726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291347" y="5799946"/>
            <a:ext cx="380856" cy="35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40790" y="2204720"/>
            <a:ext cx="39052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511675" y="2204720"/>
            <a:ext cx="36385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739380" y="2204720"/>
            <a:ext cx="37465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24990" y="2983865"/>
            <a:ext cx="384175" cy="3733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15865" y="2983865"/>
            <a:ext cx="361950" cy="3733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21370" y="2961640"/>
            <a:ext cx="37909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1452985"/>
            <a:ext cx="409420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113" y="1452985"/>
            <a:ext cx="228513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2139940"/>
            <a:ext cx="418942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8185" y="3453130"/>
            <a:ext cx="4191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2053624"/>
            <a:ext cx="409420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3426795"/>
            <a:ext cx="409420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5038363"/>
            <a:ext cx="409420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100526"/>
            <a:ext cx="418942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549" y="3482007"/>
            <a:ext cx="409420" cy="3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1367020"/>
            <a:ext cx="409420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4043680"/>
            <a:ext cx="40957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653335"/>
            <a:ext cx="4189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653335"/>
            <a:ext cx="4189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2653335"/>
            <a:ext cx="228513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2653335"/>
            <a:ext cx="4189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244127"/>
            <a:ext cx="4189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244127"/>
            <a:ext cx="418942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244127"/>
            <a:ext cx="418942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3244127"/>
            <a:ext cx="238035" cy="2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5037" y="4787809"/>
            <a:ext cx="228513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15566" y="4787809"/>
            <a:ext cx="228513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86095" y="4787809"/>
            <a:ext cx="238035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45037" y="5616824"/>
            <a:ext cx="238035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87204" y="5616824"/>
            <a:ext cx="4189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86095" y="5616824"/>
            <a:ext cx="238035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