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369"/>
          <a:stretch>
            <a:fillRect/>
          </a:stretch>
        </p:blipFill>
        <p:spPr>
          <a:xfrm>
            <a:off x="1948815" y="2636520"/>
            <a:ext cx="8294370" cy="1570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285770"/>
            <a:ext cx="2237531" cy="35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554" y="3868029"/>
            <a:ext cx="2561259" cy="35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8775" y="4459605"/>
            <a:ext cx="27209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751750"/>
            <a:ext cx="2427959" cy="29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920" y="3253105"/>
            <a:ext cx="260985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2522220"/>
            <a:ext cx="5111750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860520"/>
            <a:ext cx="11340000" cy="22821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62148" y="4538488"/>
            <a:ext cx="2618387" cy="3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148" y="5130516"/>
            <a:ext cx="2618387" cy="3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0712" y="5693899"/>
            <a:ext cx="4808312" cy="36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9340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781550"/>
            <a:ext cx="23799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5351145"/>
            <a:ext cx="47790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5877560"/>
            <a:ext cx="983234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893060"/>
            <a:ext cx="2618387" cy="3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466540"/>
            <a:ext cx="2951637" cy="35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3148" y="4013826"/>
            <a:ext cx="4151335" cy="35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670" y="4604164"/>
            <a:ext cx="3151586" cy="35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3987102"/>
            <a:ext cx="380856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3987102"/>
            <a:ext cx="228513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3987102"/>
            <a:ext cx="228513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3987102"/>
            <a:ext cx="199949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8" y="3987102"/>
            <a:ext cx="228513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060" y="3987102"/>
            <a:ext cx="23803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22015" y="5003800"/>
            <a:ext cx="7131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87355" y="5032375"/>
            <a:ext cx="6413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1400" y="5622925"/>
            <a:ext cx="6413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5214" y="5702130"/>
            <a:ext cx="276120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01863" y="6292863"/>
            <a:ext cx="276120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062064"/>
            <a:ext cx="228513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062064"/>
            <a:ext cx="228513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2014446"/>
            <a:ext cx="2208967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2747752"/>
            <a:ext cx="418942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614" y="2747752"/>
            <a:ext cx="418942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5012" y="3338207"/>
            <a:ext cx="228513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05944" y="3338207"/>
            <a:ext cx="418942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4055" y="3919138"/>
            <a:ext cx="580806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6372" y="3928661"/>
            <a:ext cx="228514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62619" y="3928661"/>
            <a:ext cx="238035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38275" y="5208905"/>
            <a:ext cx="408305" cy="3803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83430" y="5208905"/>
            <a:ext cx="335280" cy="3587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32240" y="5208905"/>
            <a:ext cx="376555" cy="3587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2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677" y="1347832"/>
            <a:ext cx="22851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1347832"/>
            <a:ext cx="228513" cy="2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2576635"/>
            <a:ext cx="228513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3814963"/>
            <a:ext cx="418942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6347" y="4405550"/>
            <a:ext cx="409420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1909633"/>
            <a:ext cx="409420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3833217"/>
            <a:ext cx="409420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382" y="5147349"/>
            <a:ext cx="418942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2168172"/>
            <a:ext cx="409420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4209111"/>
            <a:ext cx="409420" cy="35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1376591"/>
            <a:ext cx="409420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4657315"/>
            <a:ext cx="409420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113" y="2111075"/>
            <a:ext cx="390377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111075"/>
            <a:ext cx="199949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3274" y="2111075"/>
            <a:ext cx="2285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9571" y="2740613"/>
            <a:ext cx="3618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3526" y="2740613"/>
            <a:ext cx="238035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989" y="2740613"/>
            <a:ext cx="2285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2644" y="2740613"/>
            <a:ext cx="22851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4575"/>
            <a:ext cx="11340000" cy="11623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35459" y="3408431"/>
            <a:ext cx="238035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9716" y="3408431"/>
            <a:ext cx="228513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00849" y="3408431"/>
            <a:ext cx="228513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97121" y="4027716"/>
            <a:ext cx="228513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77776" y="4027716"/>
            <a:ext cx="228513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38582" y="4018189"/>
            <a:ext cx="228514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19237" y="4018189"/>
            <a:ext cx="228513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865403"/>
            <a:ext cx="666498" cy="60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364710"/>
            <a:ext cx="11340000" cy="2347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92503" y="6263606"/>
            <a:ext cx="228513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9657" y="6339944"/>
            <a:ext cx="21899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