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5763"/>
          <a:stretch>
            <a:fillRect/>
          </a:stretch>
        </p:blipFill>
        <p:spPr>
          <a:xfrm>
            <a:off x="1631315" y="2656840"/>
            <a:ext cx="8867775" cy="1544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1987535"/>
            <a:ext cx="418942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1987535"/>
            <a:ext cx="418942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1987535"/>
            <a:ext cx="418942" cy="2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510" y="1987550"/>
            <a:ext cx="49085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5960" y="2574925"/>
            <a:ext cx="1680845" cy="161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88030" y="2526030"/>
            <a:ext cx="1680845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800725" y="2526030"/>
            <a:ext cx="1844040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184515" y="2565400"/>
            <a:ext cx="1844040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2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911832"/>
            <a:ext cx="409420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3911832"/>
            <a:ext cx="409420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236" y="3911832"/>
            <a:ext cx="399899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5113" y="3892769"/>
            <a:ext cx="399899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100" y="3921363"/>
            <a:ext cx="409420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8395" y="3832225"/>
            <a:ext cx="33782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24332" y="3921363"/>
            <a:ext cx="418942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90730" y="3902301"/>
            <a:ext cx="399898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40255" y="3838575"/>
            <a:ext cx="410210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12125" y="3860800"/>
            <a:ext cx="378460" cy="3467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2" grpId="0" bldLvl="0" animBg="1"/>
      <p:bldP spid="2" grpId="1" animBg="1"/>
      <p:bldP spid="13" grpId="0" bldLvl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750645"/>
            <a:ext cx="2427959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4332250"/>
            <a:ext cx="5179647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1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576180"/>
            <a:ext cx="2608866" cy="32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147524"/>
            <a:ext cx="4808312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5065756"/>
            <a:ext cx="2618387" cy="31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5675861"/>
            <a:ext cx="5570025" cy="34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958897"/>
            <a:ext cx="4265591" cy="35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588809"/>
            <a:ext cx="2608866" cy="3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970" y="3199765"/>
            <a:ext cx="42811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060" y="1311275"/>
            <a:ext cx="59055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672871"/>
            <a:ext cx="2618387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292455"/>
            <a:ext cx="2980201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7884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589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9773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0957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3476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34659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05843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77027" y="4455713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31234" y="5142094"/>
            <a:ext cx="2199445" cy="35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2072695"/>
            <a:ext cx="361813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037" y="2749745"/>
            <a:ext cx="399899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8337" y="3445866"/>
            <a:ext cx="418942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7380" y="3913126"/>
            <a:ext cx="399899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4084772"/>
            <a:ext cx="1190176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38337" y="4428065"/>
            <a:ext cx="418942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42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95667" y="3985656"/>
            <a:ext cx="409420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591" y="5395053"/>
            <a:ext cx="228513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591" y="6090229"/>
            <a:ext cx="228513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74215" y="2330450"/>
            <a:ext cx="410210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31765" y="2330450"/>
            <a:ext cx="393802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432165" y="2348865"/>
            <a:ext cx="410210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91360" y="3213100"/>
            <a:ext cx="410210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03825" y="3166745"/>
            <a:ext cx="422275" cy="381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428355" y="3169285"/>
            <a:ext cx="427355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" grpId="0" bldLvl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2186136"/>
            <a:ext cx="418942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2186136"/>
            <a:ext cx="418942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3996097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3996097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0453" y="3996097"/>
            <a:ext cx="228513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0176" y="4977286"/>
            <a:ext cx="418942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8942" y="4977286"/>
            <a:ext cx="409420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62569" y="4977286"/>
            <a:ext cx="418942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7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044827"/>
            <a:ext cx="428463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352423"/>
            <a:ext cx="228513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2757545"/>
            <a:ext cx="409420" cy="35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443" y="4376816"/>
            <a:ext cx="409420" cy="35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1433754"/>
            <a:ext cx="418942" cy="3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50" y="3388287"/>
            <a:ext cx="409420" cy="3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4694487"/>
            <a:ext cx="418942" cy="3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2062732"/>
            <a:ext cx="418942" cy="35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4674242"/>
            <a:ext cx="409420" cy="35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589299"/>
            <a:ext cx="409420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589299"/>
            <a:ext cx="41894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589299"/>
            <a:ext cx="41894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073" y="2589299"/>
            <a:ext cx="399899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5088" y="3181247"/>
            <a:ext cx="399899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4005" y="3181247"/>
            <a:ext cx="41894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443" y="3181247"/>
            <a:ext cx="409420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24030" y="3181247"/>
            <a:ext cx="41894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659" y="3773195"/>
            <a:ext cx="41894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4005" y="3773195"/>
            <a:ext cx="418942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2015" y="3773195"/>
            <a:ext cx="418941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43123" y="3773195"/>
            <a:ext cx="409420" cy="2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