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2167"/>
          <a:stretch>
            <a:fillRect/>
          </a:stretch>
        </p:blipFill>
        <p:spPr>
          <a:xfrm>
            <a:off x="2526030" y="2996565"/>
            <a:ext cx="7140575" cy="1064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3608446"/>
            <a:ext cx="209471" cy="2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92" y="3598908"/>
            <a:ext cx="180906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3598908"/>
            <a:ext cx="20947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503" y="3598908"/>
            <a:ext cx="209471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2166" y="3608446"/>
            <a:ext cx="209471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6473" y="5907053"/>
            <a:ext cx="999748" cy="3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5916591"/>
            <a:ext cx="1104482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511" y="5907053"/>
            <a:ext cx="1028313" cy="34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3214601"/>
            <a:ext cx="2618387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010" y="3804920"/>
            <a:ext cx="498983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006704"/>
            <a:ext cx="2427959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617596"/>
            <a:ext cx="2932594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32910"/>
            <a:ext cx="11340000" cy="2338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8162" y="5307595"/>
            <a:ext cx="2408916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683" y="5899474"/>
            <a:ext cx="2951637" cy="31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1910342"/>
            <a:ext cx="409420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1910342"/>
            <a:ext cx="409420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476" y="1910342"/>
            <a:ext cx="409420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3769186"/>
            <a:ext cx="2228010" cy="2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770" y="4369735"/>
            <a:ext cx="2047103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4960752"/>
            <a:ext cx="2199445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38685"/>
            <a:ext cx="1532947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129340"/>
            <a:ext cx="8892997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748576"/>
            <a:ext cx="2199445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191" y="4102188"/>
            <a:ext cx="2408916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2191" y="4712135"/>
            <a:ext cx="2218488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5321935"/>
            <a:ext cx="39890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4914804"/>
            <a:ext cx="418942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574" y="4914804"/>
            <a:ext cx="428463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4914804"/>
            <a:ext cx="418942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4960" y="5477510"/>
            <a:ext cx="12611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3505" y="5383530"/>
            <a:ext cx="106616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6146" y="5477485"/>
            <a:ext cx="733149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357343"/>
            <a:ext cx="409420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1900243"/>
            <a:ext cx="418942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1900243"/>
            <a:ext cx="418942" cy="2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400" y="2452668"/>
            <a:ext cx="418942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2452668"/>
            <a:ext cx="409420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5012" y="3005092"/>
            <a:ext cx="418942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395" y="3538467"/>
            <a:ext cx="742670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6574" y="3557517"/>
            <a:ext cx="228513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71270" y="5300980"/>
            <a:ext cx="390512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655820" y="5300980"/>
            <a:ext cx="390512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053705" y="5300980"/>
            <a:ext cx="37719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254760" y="5940425"/>
            <a:ext cx="390525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71720" y="5940425"/>
            <a:ext cx="390512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112125" y="5949315"/>
            <a:ext cx="37782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2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1405170"/>
            <a:ext cx="228513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1948681"/>
            <a:ext cx="418942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1948681"/>
            <a:ext cx="409420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6347" y="3054773"/>
            <a:ext cx="418942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687" y="4151331"/>
            <a:ext cx="409420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3022" y="4704377"/>
            <a:ext cx="228513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4181" y="4704377"/>
            <a:ext cx="238035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680923"/>
            <a:ext cx="409420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230" y="4330700"/>
            <a:ext cx="4800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338372"/>
            <a:ext cx="409420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653658"/>
            <a:ext cx="409420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4626587"/>
            <a:ext cx="409420" cy="36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1452977"/>
            <a:ext cx="418942" cy="35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4143465"/>
            <a:ext cx="409420" cy="3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777260"/>
            <a:ext cx="22851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2619" y="2777260"/>
            <a:ext cx="399899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777260"/>
            <a:ext cx="22851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2777260"/>
            <a:ext cx="399899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3434775"/>
            <a:ext cx="238035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3434775"/>
            <a:ext cx="418942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434775"/>
            <a:ext cx="22851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3434775"/>
            <a:ext cx="228513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4609" y="4092290"/>
            <a:ext cx="409420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3098" y="4101819"/>
            <a:ext cx="228513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3350" y="4092290"/>
            <a:ext cx="418942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43123" y="4092290"/>
            <a:ext cx="228513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520"/>
            <a:ext cx="11340000" cy="1803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5491" y="4642800"/>
            <a:ext cx="228513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0176" y="4642800"/>
            <a:ext cx="228513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4861" y="4642800"/>
            <a:ext cx="428463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285" y="5219065"/>
            <a:ext cx="48831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2165" y="5244465"/>
            <a:ext cx="2921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2619" y="5243820"/>
            <a:ext cx="228513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1844675"/>
            <a:ext cx="7934039" cy="186909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513330" y="2400300"/>
            <a:ext cx="1566545" cy="74041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6875" y="2420620"/>
            <a:ext cx="4913630" cy="72009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495550" y="2420620"/>
            <a:ext cx="3168015" cy="72009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951855" y="2420620"/>
            <a:ext cx="1440180" cy="72009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645400" y="2400300"/>
            <a:ext cx="1440180" cy="72009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