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968625"/>
            <a:ext cx="7160895" cy="920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101582"/>
            <a:ext cx="418942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101582"/>
            <a:ext cx="418942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101582"/>
            <a:ext cx="418942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5667" y="2101582"/>
            <a:ext cx="399898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717165"/>
            <a:ext cx="188468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5640" y="2637155"/>
            <a:ext cx="188468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911850" y="2637155"/>
            <a:ext cx="188468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00415" y="2708910"/>
            <a:ext cx="188468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123121"/>
            <a:ext cx="418942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4218487"/>
            <a:ext cx="342770" cy="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4123121"/>
            <a:ext cx="409420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7758" y="4123121"/>
            <a:ext cx="409420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4634" y="4094511"/>
            <a:ext cx="390377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586" y="4113584"/>
            <a:ext cx="418942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634" y="4113584"/>
            <a:ext cx="418942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5818" y="4113584"/>
            <a:ext cx="418942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7010" y="4022725"/>
            <a:ext cx="4857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896225" y="407670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520428"/>
            <a:ext cx="2608866" cy="2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4149326"/>
            <a:ext cx="2608866" cy="36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60708"/>
            <a:ext cx="2427959" cy="2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409752"/>
            <a:ext cx="2618387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3929" y="3438386"/>
            <a:ext cx="1161612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4068341"/>
            <a:ext cx="4655969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376888"/>
            <a:ext cx="2618387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335" y="4986655"/>
            <a:ext cx="42144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978408"/>
            <a:ext cx="2618387" cy="29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1978408"/>
            <a:ext cx="2618387" cy="29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2589574"/>
            <a:ext cx="5351032" cy="35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1938392"/>
            <a:ext cx="2608866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224300"/>
            <a:ext cx="2418438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3853180"/>
            <a:ext cx="260604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1108" y="3843440"/>
            <a:ext cx="2199445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92493" y="3569194"/>
            <a:ext cx="228513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091493"/>
            <a:ext cx="418942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2091493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5516" y="2091493"/>
            <a:ext cx="238035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3148" y="3502361"/>
            <a:ext cx="409420" cy="26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1230" y="3512185"/>
            <a:ext cx="116141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458" y="4245927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5138" y="4245927"/>
            <a:ext cx="228514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34408" y="4951361"/>
            <a:ext cx="199949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86045" y="4951361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44030" y="5656796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0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1490959"/>
            <a:ext cx="418942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1490959"/>
            <a:ext cx="409420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2206029"/>
            <a:ext cx="238035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811" y="2196495"/>
            <a:ext cx="228513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11525" y="2799715"/>
            <a:ext cx="46748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3803" y="3836389"/>
            <a:ext cx="418942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11032" y="3836389"/>
            <a:ext cx="228513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10075" y="3836389"/>
            <a:ext cx="418942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33904" y="4551459"/>
            <a:ext cx="409420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40352" y="5266529"/>
            <a:ext cx="418942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96372" y="5266529"/>
            <a:ext cx="418942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1490908"/>
            <a:ext cx="228513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869" y="2196309"/>
            <a:ext cx="409420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7682" y="3626177"/>
            <a:ext cx="228513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7934" y="3635709"/>
            <a:ext cx="409420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3954" y="3626177"/>
            <a:ext cx="418942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4341111"/>
            <a:ext cx="418942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3274" y="5056044"/>
            <a:ext cx="418942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071453"/>
            <a:ext cx="409420" cy="3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5623142"/>
            <a:ext cx="409420" cy="3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509965"/>
            <a:ext cx="409420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3025580"/>
            <a:ext cx="409420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2196196"/>
            <a:ext cx="409420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30" y="3711680"/>
            <a:ext cx="418942" cy="35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9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2204934"/>
            <a:ext cx="409420" cy="36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751228"/>
            <a:ext cx="428463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751228"/>
            <a:ext cx="418942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2751228"/>
            <a:ext cx="228513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360" y="2751228"/>
            <a:ext cx="409420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409846"/>
            <a:ext cx="418942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2670" y="3409846"/>
            <a:ext cx="418942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586" y="3409846"/>
            <a:ext cx="418942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0453" y="3409846"/>
            <a:ext cx="418942" cy="26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