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661"/>
          <a:stretch>
            <a:fillRect/>
          </a:stretch>
        </p:blipFill>
        <p:spPr>
          <a:xfrm>
            <a:off x="2238375" y="2636520"/>
            <a:ext cx="7714615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191" y="4455124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4464656"/>
            <a:ext cx="22851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2115" y="4455124"/>
            <a:ext cx="22851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0906" y="4416999"/>
            <a:ext cx="342770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3123" y="4464656"/>
            <a:ext cx="399899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342" y="4455124"/>
            <a:ext cx="228513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3526" y="4455124"/>
            <a:ext cx="22851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95667" y="4436062"/>
            <a:ext cx="418941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03705" y="4417060"/>
            <a:ext cx="350520" cy="3587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463155" y="4417060"/>
            <a:ext cx="350520" cy="3587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bldLvl="0" animBg="1"/>
      <p:bldP spid="14" grpId="1" animBg="1"/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348750"/>
            <a:ext cx="2228010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635" y="3958590"/>
            <a:ext cx="278384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652365"/>
            <a:ext cx="11340000" cy="18994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07617" y="5349148"/>
            <a:ext cx="2228010" cy="3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8095" y="5960026"/>
            <a:ext cx="2418438" cy="35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529069"/>
            <a:ext cx="2228010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3110159"/>
            <a:ext cx="2408916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4310442"/>
            <a:ext cx="2228010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435" y="4891405"/>
            <a:ext cx="27228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4357" y="1929209"/>
            <a:ext cx="409420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1929209"/>
            <a:ext cx="409420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110912"/>
            <a:ext cx="2627909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5869" y="3701763"/>
            <a:ext cx="2228010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5390" y="4292614"/>
            <a:ext cx="2408916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3778" y="4283084"/>
            <a:ext cx="2199445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2599258"/>
            <a:ext cx="1523425" cy="2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172282"/>
            <a:ext cx="8140807" cy="3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764408"/>
            <a:ext cx="2199445" cy="3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12191" y="4052004"/>
            <a:ext cx="2218488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48" y="4623319"/>
            <a:ext cx="2056624" cy="3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5204155"/>
            <a:ext cx="7026801" cy="35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2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6800" y="4173855"/>
            <a:ext cx="28956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4196625"/>
            <a:ext cx="228513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01712" y="5549550"/>
            <a:ext cx="1513904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6554"/>
          <a:stretch>
            <a:fillRect/>
          </a:stretch>
        </p:blipFill>
        <p:spPr>
          <a:xfrm>
            <a:off x="1271905" y="2530475"/>
            <a:ext cx="4320540" cy="1312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5035"/>
          <a:stretch>
            <a:fillRect/>
          </a:stretch>
        </p:blipFill>
        <p:spPr>
          <a:xfrm>
            <a:off x="6672580" y="2530475"/>
            <a:ext cx="4471670" cy="131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9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45390" y="4524180"/>
            <a:ext cx="22851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911" y="4524180"/>
            <a:ext cx="22851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00906" y="4524180"/>
            <a:ext cx="22851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33954" y="5258613"/>
            <a:ext cx="228513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015865" y="2132965"/>
            <a:ext cx="432435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47215" y="2132965"/>
            <a:ext cx="350520" cy="3587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256270" y="2132965"/>
            <a:ext cx="416560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88795" y="2855595"/>
            <a:ext cx="403225" cy="384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31740" y="2855595"/>
            <a:ext cx="403225" cy="384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274685" y="2855595"/>
            <a:ext cx="403225" cy="384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" grpId="0" animBg="1"/>
      <p:bldP spid="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376405"/>
            <a:ext cx="1637682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1995553"/>
            <a:ext cx="1523425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3022" y="3233850"/>
            <a:ext cx="228513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3702" y="3233850"/>
            <a:ext cx="228513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33" y="4586450"/>
            <a:ext cx="399899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168" y="4595975"/>
            <a:ext cx="228513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6372" y="5224649"/>
            <a:ext cx="228514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5224649"/>
            <a:ext cx="228513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1938781"/>
            <a:ext cx="418942" cy="36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146" y="4464344"/>
            <a:ext cx="409420" cy="35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2033459"/>
            <a:ext cx="409420" cy="36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3919024"/>
            <a:ext cx="409420" cy="35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1977070"/>
            <a:ext cx="409420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5667" y="3854979"/>
            <a:ext cx="418941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684791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2684791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2015" y="2684791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684791"/>
            <a:ext cx="399899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314937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3314937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2015" y="3314937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2695" y="3314937"/>
            <a:ext cx="238035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3935535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3098" y="3935535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82015" y="3935535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71788" y="3935535"/>
            <a:ext cx="228513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055370" y="4556760"/>
            <a:ext cx="10873150" cy="206946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472755" y="5615097"/>
            <a:ext cx="218992" cy="2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45501" y="5739080"/>
            <a:ext cx="21899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64191" y="5834450"/>
            <a:ext cx="209471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58045" y="5786765"/>
            <a:ext cx="22851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091143" y="5863062"/>
            <a:ext cx="371335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130236" y="6044267"/>
            <a:ext cx="209471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4217541"/>
            <a:ext cx="21899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4875357"/>
            <a:ext cx="20947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4875357"/>
            <a:ext cx="20947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1" y="4875357"/>
            <a:ext cx="209471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2025-02-18T04:06:21Z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