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9" r:id="rId5"/>
    <p:sldId id="338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26945"/>
          <a:stretch>
            <a:fillRect/>
          </a:stretch>
        </p:blipFill>
        <p:spPr>
          <a:xfrm>
            <a:off x="1559560" y="2630170"/>
            <a:ext cx="9074785" cy="15976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63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795" y="2925445"/>
            <a:ext cx="1697355" cy="11925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7665" y="2925445"/>
            <a:ext cx="1697355" cy="11925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415" y="2925445"/>
            <a:ext cx="1697355" cy="1192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13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30277" y="5243405"/>
            <a:ext cx="342770" cy="285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72095" y="5243195"/>
            <a:ext cx="352425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12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11989" y="5232994"/>
            <a:ext cx="2427959" cy="333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21511" y="5785302"/>
            <a:ext cx="2599345" cy="352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2421255"/>
            <a:ext cx="7777544" cy="1567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65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249" y="1872827"/>
            <a:ext cx="2427959" cy="314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1813" y="2426239"/>
            <a:ext cx="2951637" cy="333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36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55012" y="3065102"/>
            <a:ext cx="2427959" cy="295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4055" y="3599308"/>
            <a:ext cx="4446498" cy="343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4269460"/>
            <a:ext cx="11340000" cy="21120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90712" y="4871544"/>
            <a:ext cx="4284634" cy="353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81191" y="5444958"/>
            <a:ext cx="2408916" cy="305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90712" y="5989702"/>
            <a:ext cx="4065642" cy="344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65825" y="5989702"/>
            <a:ext cx="2208967" cy="344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12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2770" y="2409055"/>
            <a:ext cx="2608866" cy="305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1335" y="2963355"/>
            <a:ext cx="4065642" cy="334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6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45088" y="4180691"/>
            <a:ext cx="409420" cy="257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06095" y="4180691"/>
            <a:ext cx="418942" cy="257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48060" y="4180691"/>
            <a:ext cx="428463" cy="257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01950" y="4754245"/>
            <a:ext cx="1085215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34659" y="4876944"/>
            <a:ext cx="1104483" cy="267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976624" y="4876944"/>
            <a:ext cx="742671" cy="267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49672" y="5563660"/>
            <a:ext cx="314206" cy="2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148765" y="5554122"/>
            <a:ext cx="228513" cy="257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671939" y="5554122"/>
            <a:ext cx="228513" cy="257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5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77884" y="1471718"/>
            <a:ext cx="390377" cy="266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05188" y="1471718"/>
            <a:ext cx="238035" cy="257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26347" y="2843696"/>
            <a:ext cx="418942" cy="266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69017" y="4215674"/>
            <a:ext cx="409420" cy="257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69017" y="5873481"/>
            <a:ext cx="409420" cy="257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96372" y="5863953"/>
            <a:ext cx="418942" cy="266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81712" y="5873481"/>
            <a:ext cx="418942" cy="257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06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62619" y="1529038"/>
            <a:ext cx="238035" cy="257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5012" y="2301166"/>
            <a:ext cx="228513" cy="266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72594" y="3006568"/>
            <a:ext cx="399899" cy="257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14962" y="3006568"/>
            <a:ext cx="380856" cy="257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48810"/>
            <a:ext cx="11340000" cy="253732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59798" y="4902376"/>
            <a:ext cx="399899" cy="257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62216" y="5388856"/>
            <a:ext cx="409420" cy="24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462216" y="5837180"/>
            <a:ext cx="409420" cy="24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76870" y="6285230"/>
            <a:ext cx="384175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576725" y="6285504"/>
            <a:ext cx="409420" cy="24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446135" y="6285230"/>
            <a:ext cx="337820" cy="255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05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10075" y="1976978"/>
            <a:ext cx="409420" cy="352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86549" y="3235119"/>
            <a:ext cx="409420" cy="362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43929" y="4722012"/>
            <a:ext cx="409420" cy="362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7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96372" y="1662035"/>
            <a:ext cx="409420" cy="352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91989" y="3918871"/>
            <a:ext cx="418942" cy="352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1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78136" y="1328764"/>
            <a:ext cx="409420" cy="361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02216" y="5119349"/>
            <a:ext cx="409420" cy="361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9850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1847215" y="3037205"/>
            <a:ext cx="360045" cy="3917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791585" y="3037205"/>
            <a:ext cx="415823" cy="3917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771515" y="3037205"/>
            <a:ext cx="407670" cy="3917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752080" y="3037840"/>
            <a:ext cx="435864" cy="3917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1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07254" y="2463917"/>
            <a:ext cx="238035" cy="257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16272" y="2463917"/>
            <a:ext cx="228513" cy="257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00856" y="2463917"/>
            <a:ext cx="228513" cy="257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4156" y="3474926"/>
            <a:ext cx="228513" cy="257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73702" y="3474926"/>
            <a:ext cx="228513" cy="257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30579" y="3474926"/>
            <a:ext cx="390377" cy="257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58740" y="3474926"/>
            <a:ext cx="399899" cy="257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58085" y="3474926"/>
            <a:ext cx="399899" cy="257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3249" y="4304717"/>
            <a:ext cx="2570780" cy="352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64584" y="5840307"/>
            <a:ext cx="4322720" cy="276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2025-02-18T05:14:58Z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