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7555"/>
          <a:stretch>
            <a:fillRect/>
          </a:stretch>
        </p:blipFill>
        <p:spPr>
          <a:xfrm>
            <a:off x="1705610" y="2708910"/>
            <a:ext cx="8780780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2176207"/>
            <a:ext cx="418942" cy="2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2176207"/>
            <a:ext cx="409420" cy="2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176207"/>
            <a:ext cx="399899" cy="2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2176207"/>
            <a:ext cx="418942" cy="2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853055"/>
            <a:ext cx="1882140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124200" y="2836545"/>
            <a:ext cx="1882140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664200" y="2708910"/>
            <a:ext cx="1882140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328660" y="2853055"/>
            <a:ext cx="1882140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538329"/>
            <a:ext cx="409420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4538329"/>
            <a:ext cx="418942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758" y="4538329"/>
            <a:ext cx="409420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4634" y="4509758"/>
            <a:ext cx="390377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0100" y="4490710"/>
            <a:ext cx="418942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191" y="4490710"/>
            <a:ext cx="399899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4332" y="4490710"/>
            <a:ext cx="418942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71687" y="4471662"/>
            <a:ext cx="418942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54860" y="4471670"/>
            <a:ext cx="38036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2125" y="4436745"/>
            <a:ext cx="38036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2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913828"/>
            <a:ext cx="2608866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3658498"/>
            <a:ext cx="1161612" cy="26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4336339"/>
            <a:ext cx="904534" cy="34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616966"/>
            <a:ext cx="2618387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246663"/>
            <a:ext cx="3713350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851630"/>
            <a:ext cx="11340000" cy="2588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0239" y="4682577"/>
            <a:ext cx="2608866" cy="33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325" y="5322503"/>
            <a:ext cx="3313450" cy="36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749745"/>
            <a:ext cx="2427959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595" y="3369310"/>
            <a:ext cx="4998720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/>
          <a:stretch>
            <a:fillRect/>
          </a:stretch>
        </p:blipFill>
        <p:spPr>
          <a:xfrm>
            <a:off x="407715" y="1412875"/>
            <a:ext cx="11003870" cy="3458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58" y="2146258"/>
            <a:ext cx="2608866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022" y="2794169"/>
            <a:ext cx="2951637" cy="33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8755" y="3329940"/>
            <a:ext cx="4354830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15" y="2709265"/>
            <a:ext cx="11340000" cy="269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857" y="4074991"/>
            <a:ext cx="238035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217" y="4074991"/>
            <a:ext cx="238035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857" y="4724427"/>
            <a:ext cx="238035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217" y="4724427"/>
            <a:ext cx="228513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04" r="64441"/>
          <a:stretch>
            <a:fillRect/>
          </a:stretch>
        </p:blipFill>
        <p:spPr>
          <a:xfrm>
            <a:off x="335915" y="1341400"/>
            <a:ext cx="4032295" cy="151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2034863"/>
            <a:ext cx="1190176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4076332"/>
            <a:ext cx="228513" cy="2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4744102"/>
            <a:ext cx="228513" cy="2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2072395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2072395"/>
            <a:ext cx="409420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5037" y="2072395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2749205"/>
            <a:ext cx="409420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9269" y="2749205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801" y="2749205"/>
            <a:ext cx="22851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91360" y="4173220"/>
            <a:ext cx="38036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14620" y="4173855"/>
            <a:ext cx="35369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48115" y="4173855"/>
            <a:ext cx="363220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91360" y="4940935"/>
            <a:ext cx="412750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54625" y="5013325"/>
            <a:ext cx="340360" cy="3346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983980" y="4940935"/>
            <a:ext cx="427355" cy="407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2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1367045"/>
            <a:ext cx="409420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2044128"/>
            <a:ext cx="418942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264" y="3388758"/>
            <a:ext cx="418942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894" y="4065841"/>
            <a:ext cx="228513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9596" y="4065841"/>
            <a:ext cx="238035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5491" y="5420007"/>
            <a:ext cx="428463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0604" y="5420007"/>
            <a:ext cx="418942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2619" y="5420007"/>
            <a:ext cx="418942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5491" y="6097090"/>
            <a:ext cx="418942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2795" y="6097090"/>
            <a:ext cx="409420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62569" y="6097090"/>
            <a:ext cx="409420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2817078"/>
            <a:ext cx="4189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5088" y="2817078"/>
            <a:ext cx="4189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4238447"/>
            <a:ext cx="409420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129302"/>
            <a:ext cx="409420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768" y="3558728"/>
            <a:ext cx="409420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4978624"/>
            <a:ext cx="418942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414485"/>
            <a:ext cx="418942" cy="36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5690883"/>
            <a:ext cx="418942" cy="35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122943"/>
            <a:ext cx="409420" cy="36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501110"/>
            <a:ext cx="11340000" cy="2021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91033" y="4282954"/>
            <a:ext cx="409420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938341"/>
            <a:ext cx="418942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2938341"/>
            <a:ext cx="409420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928817"/>
            <a:ext cx="418941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2928817"/>
            <a:ext cx="409420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652650"/>
            <a:ext cx="409420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3652650"/>
            <a:ext cx="409420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652650"/>
            <a:ext cx="418941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3652650"/>
            <a:ext cx="418942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