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0" r:id="rId5"/>
    <p:sldId id="339" r:id="rId6"/>
    <p:sldId id="337" r:id="rId7"/>
    <p:sldId id="336" r:id="rId8"/>
    <p:sldId id="335" r:id="rId9"/>
    <p:sldId id="334" r:id="rId10"/>
    <p:sldId id="332" r:id="rId11"/>
    <p:sldId id="331" r:id="rId12"/>
    <p:sldId id="330" r:id="rId13"/>
    <p:sldId id="329" r:id="rId14"/>
    <p:sldId id="328" r:id="rId15"/>
    <p:sldId id="327" r:id="rId16"/>
    <p:sldId id="326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0" userDrawn="1">
          <p15:clr>
            <a:srgbClr val="A4A3A4"/>
          </p15:clr>
        </p15:guide>
        <p15:guide id="2" pos="38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0089"/>
    <a:srgbClr val="F8C1D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50"/>
        <p:guide pos="385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b="25522"/>
          <a:stretch>
            <a:fillRect/>
          </a:stretch>
        </p:blipFill>
        <p:spPr>
          <a:xfrm>
            <a:off x="2567305" y="2637155"/>
            <a:ext cx="7147560" cy="1584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676"/>
          <a:stretch>
            <a:fillRect/>
          </a:stretch>
        </p:blipFill>
        <p:spPr>
          <a:xfrm>
            <a:off x="360045" y="1224280"/>
            <a:ext cx="11339830" cy="7648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405" y="2277110"/>
            <a:ext cx="7649528" cy="2460308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759710" y="3167380"/>
            <a:ext cx="4199890" cy="1054100"/>
          </a:xfrm>
          <a:prstGeom prst="line">
            <a:avLst/>
          </a:prstGeom>
          <a:ln>
            <a:solidFill>
              <a:srgbClr val="E7008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927350" y="3068955"/>
            <a:ext cx="1800225" cy="1152525"/>
          </a:xfrm>
          <a:prstGeom prst="line">
            <a:avLst/>
          </a:prstGeom>
          <a:ln>
            <a:solidFill>
              <a:srgbClr val="E7008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959600" y="3141345"/>
            <a:ext cx="2543810" cy="981710"/>
          </a:xfrm>
          <a:prstGeom prst="line">
            <a:avLst/>
          </a:prstGeom>
          <a:ln>
            <a:solidFill>
              <a:srgbClr val="E7008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4727575" y="3284855"/>
            <a:ext cx="4824730" cy="864235"/>
          </a:xfrm>
          <a:prstGeom prst="line">
            <a:avLst/>
          </a:prstGeom>
          <a:ln>
            <a:solidFill>
              <a:srgbClr val="E7008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832"/>
          <a:stretch>
            <a:fillRect/>
          </a:stretch>
        </p:blipFill>
        <p:spPr>
          <a:xfrm>
            <a:off x="360045" y="1224280"/>
            <a:ext cx="11339830" cy="7648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2061210"/>
            <a:ext cx="7800975" cy="4363403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8328025" y="2132965"/>
            <a:ext cx="1296035" cy="864235"/>
          </a:xfrm>
          <a:prstGeom prst="ellipse">
            <a:avLst/>
          </a:prstGeom>
          <a:noFill/>
          <a:ln>
            <a:solidFill>
              <a:srgbClr val="E7008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096000" y="3272155"/>
            <a:ext cx="1296035" cy="864235"/>
          </a:xfrm>
          <a:prstGeom prst="ellipse">
            <a:avLst/>
          </a:prstGeom>
          <a:noFill/>
          <a:ln>
            <a:solidFill>
              <a:srgbClr val="E7008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223385" y="4364990"/>
            <a:ext cx="1296035" cy="864235"/>
          </a:xfrm>
          <a:prstGeom prst="ellipse">
            <a:avLst/>
          </a:prstGeom>
          <a:noFill/>
          <a:ln>
            <a:solidFill>
              <a:srgbClr val="E7008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079240" y="5445125"/>
            <a:ext cx="1296035" cy="864235"/>
          </a:xfrm>
          <a:prstGeom prst="ellipse">
            <a:avLst/>
          </a:prstGeom>
          <a:noFill/>
          <a:ln>
            <a:solidFill>
              <a:srgbClr val="E7008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93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330" y="2564765"/>
            <a:ext cx="3486460" cy="17568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3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34559" y="2148072"/>
            <a:ext cx="418942" cy="323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39143" y="2157598"/>
            <a:ext cx="447506" cy="39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4120" y="2186305"/>
            <a:ext cx="400050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38639" y="2148072"/>
            <a:ext cx="418942" cy="323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44080" y="2900667"/>
            <a:ext cx="399899" cy="342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72493" y="2919720"/>
            <a:ext cx="571283" cy="304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48362" y="2919720"/>
            <a:ext cx="561763" cy="304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28810" y="2881630"/>
            <a:ext cx="43815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085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31335" y="4961401"/>
            <a:ext cx="4056120" cy="362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285" y="2132965"/>
            <a:ext cx="1159478" cy="7167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260" y="2132965"/>
            <a:ext cx="826135" cy="8274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7095" y="3636010"/>
            <a:ext cx="1221105" cy="9131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2260" y="3789045"/>
            <a:ext cx="1181862" cy="8998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24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74055" y="4247646"/>
            <a:ext cx="238035" cy="257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83"/>
          <a:stretch>
            <a:fillRect/>
          </a:stretch>
        </p:blipFill>
        <p:spPr>
          <a:xfrm>
            <a:off x="4439920" y="5306695"/>
            <a:ext cx="3581400" cy="13208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935699" y="5337201"/>
            <a:ext cx="4008513" cy="1290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6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44634" y="1910235"/>
            <a:ext cx="752191" cy="304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1760" y="1814830"/>
            <a:ext cx="76200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06700" y="2472567"/>
            <a:ext cx="666498" cy="352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49118" y="3063491"/>
            <a:ext cx="418942" cy="352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05390" y="3063491"/>
            <a:ext cx="818841" cy="352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73904" y="3654416"/>
            <a:ext cx="409420" cy="362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25541" y="3654416"/>
            <a:ext cx="409420" cy="362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81763" y="3654416"/>
            <a:ext cx="761712" cy="362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71989" y="5713122"/>
            <a:ext cx="752192" cy="295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52930" y="6285230"/>
            <a:ext cx="79248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7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40050" y="2682297"/>
            <a:ext cx="752191" cy="314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19385" y="2575560"/>
            <a:ext cx="657225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1813" y="3254179"/>
            <a:ext cx="10216474" cy="35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0856" y="3864186"/>
            <a:ext cx="2570780" cy="333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77380" y="4436067"/>
            <a:ext cx="1114005" cy="35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9899" y="5027011"/>
            <a:ext cx="5360554" cy="362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1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16250" y="1624965"/>
            <a:ext cx="32258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10195" y="1624965"/>
            <a:ext cx="32258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06549" y="3179270"/>
            <a:ext cx="399899" cy="25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30700" y="3763010"/>
            <a:ext cx="752475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2619" y="4524115"/>
            <a:ext cx="676020" cy="352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58765" y="4432300"/>
            <a:ext cx="1504315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013045"/>
            <a:ext cx="11340000" cy="129559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6377531" y="5117835"/>
            <a:ext cx="685541" cy="352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53170" y="5058410"/>
            <a:ext cx="752475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64534" y="5851371"/>
            <a:ext cx="1504382" cy="323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bldLvl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4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11170" y="1985645"/>
            <a:ext cx="43370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53350" y="3462246"/>
            <a:ext cx="418942" cy="361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02300" y="4600575"/>
            <a:ext cx="59055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0435" y="4725035"/>
            <a:ext cx="1869440" cy="1442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9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71235" y="1296670"/>
            <a:ext cx="51562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8136" y="2862884"/>
            <a:ext cx="409420" cy="35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25390" y="4234973"/>
            <a:ext cx="409420" cy="362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408795" y="1125220"/>
            <a:ext cx="157353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10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55012" y="2206813"/>
            <a:ext cx="409420" cy="353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6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2342" y="3960805"/>
            <a:ext cx="228513" cy="247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95919" y="3951270"/>
            <a:ext cx="238035" cy="257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29017" y="3951270"/>
            <a:ext cx="228513" cy="257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81158" y="3960805"/>
            <a:ext cx="238035" cy="247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9" b="5017"/>
          <a:stretch>
            <a:fillRect/>
          </a:stretch>
        </p:blipFill>
        <p:spPr>
          <a:xfrm>
            <a:off x="911860" y="4547235"/>
            <a:ext cx="11160805" cy="219484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825870" y="4671074"/>
            <a:ext cx="1085440" cy="353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20026" y="4671074"/>
            <a:ext cx="1066397" cy="353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604610" y="4690169"/>
            <a:ext cx="314206" cy="315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06726" y="5463526"/>
            <a:ext cx="1075919" cy="353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67835" y="5463526"/>
            <a:ext cx="4056120" cy="353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30525" y="6256020"/>
            <a:ext cx="43116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2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96725" y="2701408"/>
            <a:ext cx="371335" cy="31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11183" y="3301903"/>
            <a:ext cx="371335" cy="31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57833" y="3235181"/>
            <a:ext cx="371335" cy="31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28860" y="3111500"/>
            <a:ext cx="37147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25340" y="4064436"/>
            <a:ext cx="371335" cy="31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87455" y="4207411"/>
            <a:ext cx="371335" cy="31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29823" y="4188348"/>
            <a:ext cx="371335" cy="31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252745" y="4197880"/>
            <a:ext cx="371334" cy="31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168564" y="4350386"/>
            <a:ext cx="380856" cy="31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10931" y="4359918"/>
            <a:ext cx="371335" cy="31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510075" y="4340855"/>
            <a:ext cx="371335" cy="31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405340" y="4998540"/>
            <a:ext cx="371335" cy="31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直角三角形 1"/>
          <p:cNvSpPr/>
          <p:nvPr/>
        </p:nvSpPr>
        <p:spPr>
          <a:xfrm rot="4620000">
            <a:off x="9035415" y="3987800"/>
            <a:ext cx="440055" cy="573405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直角三角形 18"/>
          <p:cNvSpPr/>
          <p:nvPr/>
        </p:nvSpPr>
        <p:spPr>
          <a:xfrm rot="16200000">
            <a:off x="8255000" y="4154170"/>
            <a:ext cx="484505" cy="553720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2" grpId="0" bldLvl="0" animBg="1"/>
      <p:bldP spid="2" grpId="1" animBg="1"/>
      <p:bldP spid="19" grpId="0" bldLvl="0" animBg="1"/>
      <p:bldP spid="19" grpId="1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2025-02-18T04:04:58Z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