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5445" y="2642235"/>
            <a:ext cx="8881110" cy="15735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6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3513111"/>
            <a:ext cx="418942" cy="25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7052" y="3513111"/>
            <a:ext cx="409420" cy="25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68715" y="3513111"/>
            <a:ext cx="428463" cy="25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35113" y="3474959"/>
            <a:ext cx="399899" cy="32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72544" y="4209383"/>
            <a:ext cx="418942" cy="25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15113" y="4209383"/>
            <a:ext cx="409420" cy="25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76775" y="4209383"/>
            <a:ext cx="418942" cy="25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81310" y="4055110"/>
            <a:ext cx="37338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070100" y="3474720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830820" y="4155440"/>
            <a:ext cx="402590" cy="4044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2" grpId="0" animBg="1"/>
      <p:bldP spid="2" grpId="1" animBg="1"/>
      <p:bldP spid="12" grpId="0" bldLvl="0" animBg="1"/>
      <p:bldP spid="1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950450" cy="5609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7980" y="5224145"/>
            <a:ext cx="256095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5560" y="5240655"/>
            <a:ext cx="282511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1465" y="5876925"/>
            <a:ext cx="3863975" cy="95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63335" y="5918200"/>
            <a:ext cx="4213225" cy="90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5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2626986"/>
            <a:ext cx="2618387" cy="286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813" y="3256898"/>
            <a:ext cx="3513400" cy="334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0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292" y="2616475"/>
            <a:ext cx="2589823" cy="30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292" y="3284100"/>
            <a:ext cx="2218488" cy="29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995" y="3923030"/>
            <a:ext cx="537464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7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3310570"/>
            <a:ext cx="2618387" cy="28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249" y="3939400"/>
            <a:ext cx="2618387" cy="304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377" y="4577757"/>
            <a:ext cx="3665743" cy="362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3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2740807"/>
            <a:ext cx="2608866" cy="333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856" y="3389505"/>
            <a:ext cx="4046599" cy="343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86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25037" y="2148398"/>
            <a:ext cx="418942" cy="257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1989" y="2920319"/>
            <a:ext cx="418942" cy="257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30377" y="3692239"/>
            <a:ext cx="399899" cy="266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01108" y="3692239"/>
            <a:ext cx="409420" cy="266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5516" y="4473690"/>
            <a:ext cx="409420" cy="257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43123" y="4473690"/>
            <a:ext cx="418942" cy="257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54256" y="5245610"/>
            <a:ext cx="418942" cy="257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62770" y="5245610"/>
            <a:ext cx="399899" cy="257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11989" y="6017531"/>
            <a:ext cx="418942" cy="257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465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7472493" y="4238265"/>
            <a:ext cx="228513" cy="2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97682" y="5783553"/>
            <a:ext cx="418942" cy="26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68312" y="5783553"/>
            <a:ext cx="399899" cy="2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247140" y="2420620"/>
            <a:ext cx="384175" cy="4102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151630" y="2420620"/>
            <a:ext cx="357283" cy="4102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141970" y="2420620"/>
            <a:ext cx="426085" cy="4102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247140" y="3345815"/>
            <a:ext cx="415290" cy="4165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099560" y="3345815"/>
            <a:ext cx="364490" cy="3911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183880" y="3345815"/>
            <a:ext cx="384175" cy="4102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2" grpId="0" animBg="1"/>
      <p:bldP spid="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9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9722" y="1719191"/>
            <a:ext cx="228513" cy="257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3928505"/>
            <a:ext cx="399899" cy="257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0705" y="3928505"/>
            <a:ext cx="418942" cy="257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48564" y="3928505"/>
            <a:ext cx="418942" cy="257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81245"/>
            <a:ext cx="11340000" cy="197316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844836" y="5401011"/>
            <a:ext cx="228513" cy="25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81763" y="6096860"/>
            <a:ext cx="409420" cy="25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8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97178" y="2214586"/>
            <a:ext cx="418942" cy="35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63224" y="4376732"/>
            <a:ext cx="409420" cy="35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8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0377" y="1309818"/>
            <a:ext cx="409420" cy="352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95667" y="2692450"/>
            <a:ext cx="409420" cy="362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91889" y="4771165"/>
            <a:ext cx="409420" cy="362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1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78035" y="1414787"/>
            <a:ext cx="409420" cy="352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69017" y="3484835"/>
            <a:ext cx="409420" cy="352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4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5088" y="2626861"/>
            <a:ext cx="409420" cy="25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4433" y="2626861"/>
            <a:ext cx="409420" cy="25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3778" y="2626861"/>
            <a:ext cx="409420" cy="25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52695" y="2626861"/>
            <a:ext cx="418942" cy="25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90015" y="3262630"/>
            <a:ext cx="1750695" cy="152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863975" y="3285490"/>
            <a:ext cx="1774190" cy="152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527800" y="3262630"/>
            <a:ext cx="1750695" cy="152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9124950" y="3357245"/>
            <a:ext cx="1818005" cy="152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0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1511" y="2398237"/>
            <a:ext cx="228513" cy="24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68614" y="2713277"/>
            <a:ext cx="238035" cy="267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81511" y="3047409"/>
            <a:ext cx="228513" cy="24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2025-02-18T05:34:59Z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