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2170" y="2872740"/>
            <a:ext cx="7947660" cy="1112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710" y="4829175"/>
            <a:ext cx="50673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100" y="4829175"/>
            <a:ext cx="50673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490" y="4829175"/>
            <a:ext cx="495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230" y="4829175"/>
            <a:ext cx="495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145" y="4829175"/>
            <a:ext cx="495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9335" y="4829175"/>
            <a:ext cx="495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2155" y="5306060"/>
            <a:ext cx="49530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7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2827671"/>
            <a:ext cx="10359294" cy="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619961"/>
            <a:ext cx="11235264" cy="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412251"/>
            <a:ext cx="4970176" cy="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3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3605965"/>
            <a:ext cx="409420" cy="3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4549224"/>
            <a:ext cx="418942" cy="3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235051"/>
            <a:ext cx="7893249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610" y="3607435"/>
            <a:ext cx="1050226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4123618"/>
            <a:ext cx="4417934" cy="35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43390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293235"/>
            <a:ext cx="9852025" cy="170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885"/>
            <a:ext cx="11340000" cy="4189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629410"/>
            <a:ext cx="9801860" cy="411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156950" cy="47631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63975" y="220472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9765" y="263652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31540" y="299656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3315" y="32131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08160" y="31407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39920" y="41490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3790" y="414909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47215" y="508508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99515" y="55892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2493010"/>
            <a:ext cx="1663065" cy="868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2493010"/>
            <a:ext cx="1729105" cy="868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83655" y="2493010"/>
            <a:ext cx="1663065" cy="8686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2493010"/>
            <a:ext cx="1708785" cy="8928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3615" y="3844290"/>
            <a:ext cx="1663065" cy="8686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47440" y="3844290"/>
            <a:ext cx="1729105" cy="8686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83655" y="3844290"/>
            <a:ext cx="1663065" cy="8686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48115" y="3844290"/>
            <a:ext cx="1708785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3417155"/>
            <a:ext cx="1152090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3417155"/>
            <a:ext cx="780755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84" y="3417155"/>
            <a:ext cx="1142569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1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647449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2647449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2647449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659" y="3144223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700" y="3144223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5566" y="3144223"/>
            <a:ext cx="409420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417447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4417447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4417447"/>
            <a:ext cx="418942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4417447"/>
            <a:ext cx="409420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6473" y="4417447"/>
            <a:ext cx="409420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448" y="5790153"/>
            <a:ext cx="6779245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2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511125"/>
            <a:ext cx="1485340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2511125"/>
            <a:ext cx="1790025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416880"/>
            <a:ext cx="371335" cy="3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224" y="3416880"/>
            <a:ext cx="1123526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3098" y="3416880"/>
            <a:ext cx="1847153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2042898"/>
            <a:ext cx="409420" cy="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3414077"/>
            <a:ext cx="409420" cy="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3871137"/>
            <a:ext cx="409420" cy="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1385" y="4775734"/>
            <a:ext cx="409420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300230"/>
            <a:ext cx="409420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1757616"/>
            <a:ext cx="409420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3596689"/>
            <a:ext cx="323727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9571" y="3577631"/>
            <a:ext cx="733148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697" y="4054075"/>
            <a:ext cx="723627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4534" y="4035017"/>
            <a:ext cx="380856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3224" y="4511461"/>
            <a:ext cx="323727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0906" y="4501932"/>
            <a:ext cx="1114005" cy="32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3677" y="4949789"/>
            <a:ext cx="409420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68</cp:revision>
  <dcterms:created xsi:type="dcterms:W3CDTF">2015-09-16T06:44:00Z</dcterms:created>
  <dcterms:modified xsi:type="dcterms:W3CDTF">2025-02-18T10:29:47Z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