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41" r:id="rId4"/>
    <p:sldId id="340" r:id="rId5"/>
    <p:sldId id="339" r:id="rId6"/>
    <p:sldId id="338" r:id="rId7"/>
    <p:sldId id="337" r:id="rId8"/>
    <p:sldId id="336" r:id="rId9"/>
    <p:sldId id="335" r:id="rId10"/>
    <p:sldId id="334" r:id="rId11"/>
    <p:sldId id="333" r:id="rId12"/>
    <p:sldId id="332" r:id="rId13"/>
    <p:sldId id="331" r:id="rId14"/>
    <p:sldId id="330" r:id="rId15"/>
    <p:sldId id="328" r:id="rId16"/>
    <p:sldId id="327" r:id="rId17"/>
    <p:sldId id="326" r:id="rId18"/>
    <p:sldId id="325" r:id="rId19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71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71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gs" Target="tags/tag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8.png"/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40330" y="2392680"/>
            <a:ext cx="6911340" cy="207264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1304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52795" y="2377504"/>
            <a:ext cx="1085440" cy="3527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987657" y="4322255"/>
            <a:ext cx="2513652" cy="3527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462972" y="4322255"/>
            <a:ext cx="2570780" cy="3431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5503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66901" y="1376674"/>
            <a:ext cx="733148" cy="3148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07506" y="2006458"/>
            <a:ext cx="380856" cy="3435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673198" y="2016000"/>
            <a:ext cx="1075919" cy="333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045037" y="2664867"/>
            <a:ext cx="1532947" cy="3148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700755" y="2645783"/>
            <a:ext cx="1456775" cy="3435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901209" y="3313735"/>
            <a:ext cx="1085440" cy="3053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035516" y="4582844"/>
            <a:ext cx="1075919" cy="353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8878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378287" y="2055085"/>
            <a:ext cx="723627" cy="2961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225188" y="2055085"/>
            <a:ext cx="714105" cy="2865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052795" y="2685564"/>
            <a:ext cx="1456775" cy="3056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78942" y="3325595"/>
            <a:ext cx="1085440" cy="3343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568715" y="3335148"/>
            <a:ext cx="1075919" cy="3247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320403" y="3344701"/>
            <a:ext cx="1094962" cy="3152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2032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95516" y="3036221"/>
            <a:ext cx="361813" cy="333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428720"/>
            <a:ext cx="11340000" cy="316563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624080" y="3590815"/>
            <a:ext cx="314206" cy="247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576473" y="4830370"/>
            <a:ext cx="352292" cy="3432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624080" y="6127135"/>
            <a:ext cx="314206" cy="247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bldLvl="0" animBg="1"/>
      <p:bldP spid="7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1843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24080" y="1386172"/>
            <a:ext cx="304685" cy="2480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624080" y="2015781"/>
            <a:ext cx="304685" cy="2480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576473" y="2616771"/>
            <a:ext cx="352292" cy="3434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643123" y="3284539"/>
            <a:ext cx="314206" cy="2480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32952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615" y="2277110"/>
            <a:ext cx="7418705" cy="2390775"/>
          </a:xfrm>
          <a:prstGeom prst="rect">
            <a:avLst/>
          </a:prstGeom>
        </p:spPr>
      </p:pic>
      <p:cxnSp>
        <p:nvCxnSpPr>
          <p:cNvPr id="8" name="直接连接符 7"/>
          <p:cNvCxnSpPr/>
          <p:nvPr/>
        </p:nvCxnSpPr>
        <p:spPr>
          <a:xfrm>
            <a:off x="1775460" y="2421255"/>
            <a:ext cx="2520315" cy="1367790"/>
          </a:xfrm>
          <a:prstGeom prst="line">
            <a:avLst/>
          </a:prstGeom>
          <a:ln w="19050">
            <a:solidFill>
              <a:srgbClr val="E5319C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1775460" y="3141345"/>
            <a:ext cx="2520315" cy="1367790"/>
          </a:xfrm>
          <a:prstGeom prst="line">
            <a:avLst/>
          </a:prstGeom>
          <a:ln w="19050">
            <a:solidFill>
              <a:srgbClr val="E5319C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V="1">
            <a:off x="2207260" y="3141345"/>
            <a:ext cx="2016760" cy="647700"/>
          </a:xfrm>
          <a:prstGeom prst="line">
            <a:avLst/>
          </a:prstGeom>
          <a:ln w="19050">
            <a:solidFill>
              <a:srgbClr val="E5319C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V="1">
            <a:off x="2495550" y="2493010"/>
            <a:ext cx="1800225" cy="1944370"/>
          </a:xfrm>
          <a:prstGeom prst="line">
            <a:avLst/>
          </a:prstGeom>
          <a:ln w="19050">
            <a:solidFill>
              <a:srgbClr val="E5319C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892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369269" y="3006749"/>
            <a:ext cx="409420" cy="3527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387808" y="3635954"/>
            <a:ext cx="418942" cy="3622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219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310881" y="2043776"/>
            <a:ext cx="418942" cy="3526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167556" y="3330633"/>
            <a:ext cx="1494860" cy="3240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24317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080" y="2565400"/>
            <a:ext cx="866140" cy="88138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86915" y="2565400"/>
            <a:ext cx="846455" cy="88138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0055" y="2565400"/>
            <a:ext cx="846455" cy="881380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9830" y="3861435"/>
            <a:ext cx="807085" cy="831215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1991360" y="3844925"/>
            <a:ext cx="1644650" cy="898525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5447665" y="3844925"/>
            <a:ext cx="1715135" cy="898525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36405" y="3844925"/>
            <a:ext cx="851535" cy="881380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99740" y="5141595"/>
            <a:ext cx="851535" cy="8813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40987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6335" y="1485265"/>
            <a:ext cx="836930" cy="852170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3265" y="1485265"/>
            <a:ext cx="836930" cy="852170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00190" y="1485265"/>
            <a:ext cx="836930" cy="852170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68000" y="1485265"/>
            <a:ext cx="873125" cy="852170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99740" y="2781300"/>
            <a:ext cx="838200" cy="818515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47665" y="2781300"/>
            <a:ext cx="838200" cy="818515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73220" y="4016375"/>
            <a:ext cx="842645" cy="879475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60010" y="4016375"/>
            <a:ext cx="869950" cy="879475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3655" y="4016375"/>
            <a:ext cx="869950" cy="879475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36180" y="4016375"/>
            <a:ext cx="920115" cy="879475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68000" y="4016375"/>
            <a:ext cx="878205" cy="879475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3795" y="5301615"/>
            <a:ext cx="878205" cy="879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94645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767080" y="1412875"/>
            <a:ext cx="1666240" cy="89852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4367530" y="1412875"/>
            <a:ext cx="1666240" cy="898525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080" y="2709545"/>
            <a:ext cx="866140" cy="881380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16480" y="2709545"/>
            <a:ext cx="829310" cy="881380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07485" y="2709545"/>
            <a:ext cx="857250" cy="881380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51805" y="2709545"/>
            <a:ext cx="897255" cy="881380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60600" y="3989070"/>
            <a:ext cx="2446655" cy="891540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29810" y="3989070"/>
            <a:ext cx="842010" cy="881380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63790" y="3989070"/>
            <a:ext cx="842010" cy="8813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80148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5795" y="2925445"/>
            <a:ext cx="10302875" cy="2348865"/>
          </a:xfrm>
          <a:prstGeom prst="rect">
            <a:avLst/>
          </a:prstGeom>
        </p:spPr>
      </p:pic>
      <p:cxnSp>
        <p:nvCxnSpPr>
          <p:cNvPr id="7" name="直接连接符 6"/>
          <p:cNvCxnSpPr/>
          <p:nvPr/>
        </p:nvCxnSpPr>
        <p:spPr>
          <a:xfrm>
            <a:off x="2639695" y="3141345"/>
            <a:ext cx="2160270" cy="647700"/>
          </a:xfrm>
          <a:prstGeom prst="line">
            <a:avLst/>
          </a:prstGeom>
          <a:ln w="19050">
            <a:solidFill>
              <a:srgbClr val="E5319C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V="1">
            <a:off x="2639695" y="3069590"/>
            <a:ext cx="2160270" cy="647700"/>
          </a:xfrm>
          <a:prstGeom prst="line">
            <a:avLst/>
          </a:prstGeom>
          <a:ln w="19050">
            <a:solidFill>
              <a:srgbClr val="E5319C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3359785" y="4437380"/>
            <a:ext cx="1296035" cy="575945"/>
          </a:xfrm>
          <a:prstGeom prst="line">
            <a:avLst/>
          </a:prstGeom>
          <a:ln w="19050">
            <a:solidFill>
              <a:srgbClr val="E5319C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V="1">
            <a:off x="3359785" y="4437380"/>
            <a:ext cx="1367790" cy="575945"/>
          </a:xfrm>
          <a:prstGeom prst="line">
            <a:avLst/>
          </a:prstGeom>
          <a:ln w="19050">
            <a:solidFill>
              <a:srgbClr val="E5319C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6600190" y="3141345"/>
            <a:ext cx="1943735" cy="647700"/>
          </a:xfrm>
          <a:prstGeom prst="line">
            <a:avLst/>
          </a:prstGeom>
          <a:ln w="19050">
            <a:solidFill>
              <a:srgbClr val="E5319C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6600190" y="3717290"/>
            <a:ext cx="1943735" cy="1296035"/>
          </a:xfrm>
          <a:prstGeom prst="line">
            <a:avLst/>
          </a:prstGeom>
          <a:ln w="19050">
            <a:solidFill>
              <a:srgbClr val="E5319C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flipV="1">
            <a:off x="7392035" y="3069590"/>
            <a:ext cx="1224280" cy="1367790"/>
          </a:xfrm>
          <a:prstGeom prst="line">
            <a:avLst/>
          </a:prstGeom>
          <a:ln w="19050">
            <a:solidFill>
              <a:srgbClr val="E5319C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flipV="1">
            <a:off x="7392035" y="4509135"/>
            <a:ext cx="1151890" cy="575945"/>
          </a:xfrm>
          <a:prstGeom prst="line">
            <a:avLst/>
          </a:prstGeom>
          <a:ln w="19050">
            <a:solidFill>
              <a:srgbClr val="E5319C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67166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180" y="2565400"/>
            <a:ext cx="9591040" cy="3098165"/>
          </a:xfrm>
          <a:prstGeom prst="rect">
            <a:avLst/>
          </a:prstGeom>
        </p:spPr>
      </p:pic>
      <p:cxnSp>
        <p:nvCxnSpPr>
          <p:cNvPr id="8" name="直接连接符 7"/>
          <p:cNvCxnSpPr/>
          <p:nvPr/>
        </p:nvCxnSpPr>
        <p:spPr>
          <a:xfrm>
            <a:off x="1559560" y="3069590"/>
            <a:ext cx="1511935" cy="1007745"/>
          </a:xfrm>
          <a:prstGeom prst="line">
            <a:avLst/>
          </a:prstGeom>
          <a:ln w="19050">
            <a:solidFill>
              <a:srgbClr val="E5319C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1631315" y="4149090"/>
            <a:ext cx="1511935" cy="1007745"/>
          </a:xfrm>
          <a:prstGeom prst="line">
            <a:avLst/>
          </a:prstGeom>
          <a:ln w="19050">
            <a:solidFill>
              <a:srgbClr val="E5319C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V="1">
            <a:off x="1919605" y="3069590"/>
            <a:ext cx="1224280" cy="2087880"/>
          </a:xfrm>
          <a:prstGeom prst="line">
            <a:avLst/>
          </a:prstGeom>
          <a:ln w="19050">
            <a:solidFill>
              <a:srgbClr val="E5319C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7176135" y="3069590"/>
            <a:ext cx="1727835" cy="1007745"/>
          </a:xfrm>
          <a:prstGeom prst="line">
            <a:avLst/>
          </a:prstGeom>
          <a:ln w="19050">
            <a:solidFill>
              <a:srgbClr val="E5319C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7103745" y="4149090"/>
            <a:ext cx="1727835" cy="1007745"/>
          </a:xfrm>
          <a:prstGeom prst="line">
            <a:avLst/>
          </a:prstGeom>
          <a:ln w="19050">
            <a:solidFill>
              <a:srgbClr val="E5319C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V="1">
            <a:off x="7392035" y="3069590"/>
            <a:ext cx="1511935" cy="2087880"/>
          </a:xfrm>
          <a:prstGeom prst="line">
            <a:avLst/>
          </a:prstGeom>
          <a:ln w="19050">
            <a:solidFill>
              <a:srgbClr val="E5319C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2169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263022" y="2329618"/>
            <a:ext cx="409420" cy="3526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919748" y="3578203"/>
            <a:ext cx="409420" cy="3526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7842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205605" y="1383665"/>
            <a:ext cx="584200" cy="396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935220" y="2633345"/>
            <a:ext cx="599440" cy="396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948045" y="3883025"/>
            <a:ext cx="584200" cy="396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156700" y="3883025"/>
            <a:ext cx="584200" cy="396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624965" y="4512310"/>
            <a:ext cx="584200" cy="396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757420" y="4512310"/>
            <a:ext cx="584200" cy="396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2538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00352" y="1424080"/>
            <a:ext cx="409420" cy="362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40705" y="3367717"/>
            <a:ext cx="409420" cy="3525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338942" y="3367717"/>
            <a:ext cx="409420" cy="3525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5" baseType="lpstr">
      <vt:lpstr>Arial</vt:lpstr>
      <vt:lpstr>宋体</vt:lpstr>
      <vt:lpstr>Wingdings</vt:lpstr>
      <vt:lpstr>汉仪雅酷黑简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1421568299</cp:lastModifiedBy>
  <cp:revision>68</cp:revision>
  <dcterms:created xsi:type="dcterms:W3CDTF">2015-09-16T06:44:00Z</dcterms:created>
  <dcterms:modified xsi:type="dcterms:W3CDTF">2025-02-18T11:18:22Z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