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5380" y="2922270"/>
            <a:ext cx="992124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925445"/>
            <a:ext cx="1711960" cy="878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005580"/>
            <a:ext cx="1676400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89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341120"/>
            <a:ext cx="1711960" cy="8782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065" y="1341120"/>
            <a:ext cx="1665605" cy="878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421255"/>
            <a:ext cx="1651635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3636471"/>
            <a:ext cx="1809068" cy="2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1810" y="3501390"/>
            <a:ext cx="21488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77055"/>
            <a:ext cx="11340000" cy="24902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56659" y="6128449"/>
            <a:ext cx="5312947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2674048"/>
            <a:ext cx="4579798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2662229"/>
            <a:ext cx="409420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21200"/>
            <a:ext cx="11340000" cy="1091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5910" y="5157470"/>
            <a:ext cx="390207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1614521"/>
            <a:ext cx="418942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062" y="3462354"/>
            <a:ext cx="418942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465" y="4978400"/>
            <a:ext cx="4298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6272" y="5043489"/>
            <a:ext cx="238035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587889"/>
            <a:ext cx="695062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400" y="2578352"/>
            <a:ext cx="1075919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2367" y="3207839"/>
            <a:ext cx="733148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778" y="3198301"/>
            <a:ext cx="685541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5793" y="3808714"/>
            <a:ext cx="418942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8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629130"/>
            <a:ext cx="11340000" cy="3041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85" y="1651635"/>
            <a:ext cx="97974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845" y="2248535"/>
            <a:ext cx="107454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845" y="2881630"/>
            <a:ext cx="1086739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814" y="3564834"/>
            <a:ext cx="10578287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814" y="4194176"/>
            <a:ext cx="5189168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4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40" y="3357245"/>
            <a:ext cx="8462645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3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917065"/>
            <a:ext cx="915670" cy="9429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610" y="1917065"/>
            <a:ext cx="1640840" cy="8782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1917065"/>
            <a:ext cx="1696720" cy="8782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2925445"/>
            <a:ext cx="1687195" cy="8782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925445"/>
            <a:ext cx="915670" cy="9429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925445"/>
            <a:ext cx="915670" cy="9429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55" y="3933190"/>
            <a:ext cx="1718310" cy="8782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943985"/>
            <a:ext cx="915670" cy="9429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933190"/>
            <a:ext cx="915670" cy="9429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933190"/>
            <a:ext cx="915670" cy="9429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4993005"/>
            <a:ext cx="1633855" cy="89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16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2205355"/>
            <a:ext cx="8604250" cy="22656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95550" y="3213100"/>
            <a:ext cx="1440180" cy="7200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911225" y="3285490"/>
            <a:ext cx="3024505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20055" y="3285490"/>
            <a:ext cx="2736215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591810" y="3213100"/>
            <a:ext cx="1296035" cy="7200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31990" y="3213100"/>
            <a:ext cx="1296035" cy="7200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3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45310"/>
            <a:ext cx="10869295" cy="22091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567305" y="2132965"/>
            <a:ext cx="1008380" cy="5041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07260" y="2637155"/>
            <a:ext cx="13684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07260" y="3213100"/>
            <a:ext cx="13684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143885" y="2132965"/>
            <a:ext cx="360045" cy="165608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183880" y="2132965"/>
            <a:ext cx="864235" cy="5041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536180" y="2132965"/>
            <a:ext cx="1511935" cy="5041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36180" y="3284855"/>
            <a:ext cx="1511935" cy="4324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328025" y="3213100"/>
            <a:ext cx="64833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4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3285" y="3429000"/>
            <a:ext cx="1631950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6045" y="4869180"/>
            <a:ext cx="1631950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5589270"/>
            <a:ext cx="1631950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1900" y="4149090"/>
            <a:ext cx="1631950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4490" y="2186940"/>
            <a:ext cx="5321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7665" y="2201545"/>
            <a:ext cx="5867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7370" y="3249930"/>
            <a:ext cx="55880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0595" y="3300095"/>
            <a:ext cx="54610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6035" y="4270375"/>
            <a:ext cx="5740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8040" y="4270375"/>
            <a:ext cx="5740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04740" y="5280025"/>
            <a:ext cx="54610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9735" y="5291455"/>
            <a:ext cx="5321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3235819"/>
            <a:ext cx="390377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8" y="3235819"/>
            <a:ext cx="409420" cy="32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6297" y="3941386"/>
            <a:ext cx="352292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476" y="3950920"/>
            <a:ext cx="371335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35" y="5327015"/>
            <a:ext cx="16002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1465" y="5303520"/>
            <a:ext cx="16332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2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1455" y="2148840"/>
            <a:ext cx="5092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0920" y="2209800"/>
            <a:ext cx="4381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1840" y="2148840"/>
            <a:ext cx="40259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2045" y="2876550"/>
            <a:ext cx="4749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8470" y="2879090"/>
            <a:ext cx="49784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2735" y="2876550"/>
            <a:ext cx="4978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89950" y="2841625"/>
            <a:ext cx="49784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2025-02-18T12:11:40Z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