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268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1770" y="2392680"/>
            <a:ext cx="6728460" cy="2072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3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2575" y="3777615"/>
            <a:ext cx="120650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9830" y="3777615"/>
            <a:ext cx="120650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8830" y="3777615"/>
            <a:ext cx="158623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1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5415" y="1414772"/>
            <a:ext cx="409420" cy="36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2115" y="1968013"/>
            <a:ext cx="409420" cy="352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9017" y="1968013"/>
            <a:ext cx="418942" cy="352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0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68520" y="3115310"/>
            <a:ext cx="38989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2915" y="3104515"/>
            <a:ext cx="51943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3465" y="3084830"/>
            <a:ext cx="123571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2010" y="3848735"/>
            <a:ext cx="42291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3060" y="3914140"/>
            <a:ext cx="73025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70925" y="3812540"/>
            <a:ext cx="120269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26610" y="4591685"/>
            <a:ext cx="45466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35445" y="4679950"/>
            <a:ext cx="66548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73465" y="4565015"/>
            <a:ext cx="123571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24070" y="5325110"/>
            <a:ext cx="46990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88760" y="5360035"/>
            <a:ext cx="95885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70925" y="5271770"/>
            <a:ext cx="125095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4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1360" y="2358181"/>
            <a:ext cx="380856" cy="30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453" y="2348650"/>
            <a:ext cx="361813" cy="28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1939" y="2339119"/>
            <a:ext cx="390377" cy="3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3425" y="2672702"/>
            <a:ext cx="380856" cy="30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8816" y="2663171"/>
            <a:ext cx="371335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63476" y="2663171"/>
            <a:ext cx="371335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39345" y="2663171"/>
            <a:ext cx="371335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43526" y="2682233"/>
            <a:ext cx="352292" cy="28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19395" y="2682233"/>
            <a:ext cx="371335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7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97178" y="3435767"/>
            <a:ext cx="742670" cy="35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528" y="3464367"/>
            <a:ext cx="199949" cy="2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7103" y="3435767"/>
            <a:ext cx="723627" cy="3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64231" y="4427248"/>
            <a:ext cx="333249" cy="32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11284" y="4417715"/>
            <a:ext cx="733148" cy="33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5340" y="4427248"/>
            <a:ext cx="704584" cy="29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35667" y="5371063"/>
            <a:ext cx="390377" cy="3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30327" y="5380596"/>
            <a:ext cx="742670" cy="3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39093" y="5409197"/>
            <a:ext cx="218992" cy="29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57581" y="5390130"/>
            <a:ext cx="733149" cy="31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3141345"/>
            <a:ext cx="858520" cy="8718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3535" y="4153535"/>
            <a:ext cx="882650" cy="871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6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103" y="2291918"/>
            <a:ext cx="371335" cy="25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3375" y="2330058"/>
            <a:ext cx="123778" cy="20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709265"/>
            <a:ext cx="11340000" cy="30952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95855" y="2974340"/>
            <a:ext cx="46990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1370" y="2974340"/>
            <a:ext cx="24003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6330" y="3543300"/>
            <a:ext cx="4699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97295" y="3510915"/>
            <a:ext cx="40640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81250" y="4101465"/>
            <a:ext cx="50800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53455" y="4173855"/>
            <a:ext cx="15240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48230" y="4610100"/>
            <a:ext cx="69342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77255" y="4711065"/>
            <a:ext cx="30480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67915" y="5303520"/>
            <a:ext cx="53467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15355" y="5343525"/>
            <a:ext cx="2286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3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1400" y="3709035"/>
            <a:ext cx="48895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1000" y="3716655"/>
            <a:ext cx="50038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1610" y="4319270"/>
            <a:ext cx="46482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6040" y="4907915"/>
            <a:ext cx="47625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61990" y="4919345"/>
            <a:ext cx="48895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13145" y="5520690"/>
            <a:ext cx="50038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2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9845" y="2516505"/>
            <a:ext cx="57277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1465" y="2516505"/>
            <a:ext cx="57277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6560" y="3717290"/>
            <a:ext cx="57277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4750" y="3717290"/>
            <a:ext cx="57277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4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25" y="1306830"/>
            <a:ext cx="54356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880" y="1306830"/>
            <a:ext cx="54356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8580" y="1906905"/>
            <a:ext cx="55626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5890" y="1906905"/>
            <a:ext cx="54356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15890" y="3094990"/>
            <a:ext cx="54356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25055" y="3094990"/>
            <a:ext cx="54356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87700" y="4295140"/>
            <a:ext cx="54356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57845" y="4295140"/>
            <a:ext cx="54356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96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412875"/>
            <a:ext cx="10937875" cy="289179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631315" y="2729865"/>
            <a:ext cx="1080135" cy="98742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639695" y="2709545"/>
            <a:ext cx="1080135" cy="98742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791585" y="2781300"/>
            <a:ext cx="1080135" cy="98742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631315" y="2781300"/>
            <a:ext cx="3024505" cy="9359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735955" y="2637155"/>
            <a:ext cx="2087880" cy="10801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5807710" y="2709545"/>
            <a:ext cx="1008380" cy="10077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815455" y="2729865"/>
            <a:ext cx="1008380" cy="10077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8832215" y="2781300"/>
            <a:ext cx="1080135" cy="9359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832215" y="2781300"/>
            <a:ext cx="1008380" cy="9359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0920730" y="2709545"/>
            <a:ext cx="0" cy="10077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92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70" y="2277110"/>
            <a:ext cx="10125710" cy="241744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343660" y="2709545"/>
            <a:ext cx="0" cy="14395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279650" y="2709545"/>
            <a:ext cx="0" cy="14395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31540" y="2709545"/>
            <a:ext cx="1296035" cy="14395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431540" y="2709545"/>
            <a:ext cx="1224280" cy="14395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663565" y="2709545"/>
            <a:ext cx="1008380" cy="14395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5807710" y="2781300"/>
            <a:ext cx="864235" cy="13677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607935" y="2637155"/>
            <a:ext cx="935990" cy="158432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7680325" y="2708910"/>
            <a:ext cx="935990" cy="136842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624695" y="2708910"/>
            <a:ext cx="1007745" cy="151257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9697085" y="2780665"/>
            <a:ext cx="935990" cy="136842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7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610" y="2816860"/>
            <a:ext cx="37211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9185" y="2816860"/>
            <a:ext cx="37211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9650" y="2816860"/>
            <a:ext cx="39878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9640" y="2816860"/>
            <a:ext cx="37211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11215" y="2816860"/>
            <a:ext cx="41211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10730" y="2816860"/>
            <a:ext cx="34480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3570" y="2816860"/>
            <a:ext cx="31877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86570" y="2816860"/>
            <a:ext cx="38544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54835" y="3665220"/>
            <a:ext cx="264223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76870" y="3634740"/>
            <a:ext cx="260604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7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237105"/>
            <a:ext cx="10746740" cy="323469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207260" y="227711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31990" y="227711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92260" y="223710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71495" y="292227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63565" y="292544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32440" y="299720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19605" y="356743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743700" y="357314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80550" y="356743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91360" y="414909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99760" y="421259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408160" y="421259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425065" y="494157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743700" y="483870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704195" y="479742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1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1855" y="2782570"/>
            <a:ext cx="664845" cy="10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3392805"/>
            <a:ext cx="664845" cy="10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4020" y="3392805"/>
            <a:ext cx="664845" cy="10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460" y="4077335"/>
            <a:ext cx="664845" cy="10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04195" y="4069080"/>
            <a:ext cx="69405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28025" y="4726305"/>
            <a:ext cx="822960" cy="14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9130"/>
            <a:ext cx="11340000" cy="1375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1990" y="2165350"/>
            <a:ext cx="100965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7395" y="2792730"/>
            <a:ext cx="1009650" cy="13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0505" y="2792730"/>
            <a:ext cx="1009650" cy="13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308"/>
          <a:stretch>
            <a:fillRect/>
          </a:stretch>
        </p:blipFill>
        <p:spPr>
          <a:xfrm>
            <a:off x="360045" y="1224280"/>
            <a:ext cx="11339830" cy="908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349500"/>
            <a:ext cx="6342380" cy="195516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5699760" y="2349500"/>
            <a:ext cx="899795" cy="534670"/>
          </a:xfrm>
          <a:prstGeom prst="ellipse">
            <a:avLst/>
          </a:prstGeom>
          <a:noFill/>
          <a:ln>
            <a:solidFill>
              <a:srgbClr val="D726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87170" y="2997200"/>
            <a:ext cx="834390" cy="534670"/>
          </a:xfrm>
          <a:prstGeom prst="ellipse">
            <a:avLst/>
          </a:prstGeom>
          <a:noFill/>
          <a:ln>
            <a:solidFill>
              <a:srgbClr val="D726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487170" y="3717290"/>
            <a:ext cx="834390" cy="534670"/>
          </a:xfrm>
          <a:prstGeom prst="ellipse">
            <a:avLst/>
          </a:prstGeom>
          <a:noFill/>
          <a:ln>
            <a:solidFill>
              <a:srgbClr val="D726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855595" y="3717290"/>
            <a:ext cx="834390" cy="534670"/>
          </a:xfrm>
          <a:prstGeom prst="ellipse">
            <a:avLst/>
          </a:prstGeom>
          <a:noFill/>
          <a:ln>
            <a:solidFill>
              <a:srgbClr val="D726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735320" y="3717290"/>
            <a:ext cx="834390" cy="534670"/>
          </a:xfrm>
          <a:prstGeom prst="ellipse">
            <a:avLst/>
          </a:prstGeom>
          <a:noFill/>
          <a:ln>
            <a:solidFill>
              <a:srgbClr val="D7268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1985" y="3005455"/>
            <a:ext cx="49022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9610" y="2994660"/>
            <a:ext cx="37973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8900" y="3539490"/>
            <a:ext cx="65278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71130" y="3622675"/>
            <a:ext cx="41529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7060" y="4269740"/>
            <a:ext cx="47498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49290" y="4280535"/>
            <a:ext cx="43497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05955" y="4281805"/>
            <a:ext cx="52895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76415" y="4946650"/>
            <a:ext cx="41529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89900" y="4908550"/>
            <a:ext cx="48704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87840" y="4943475"/>
            <a:ext cx="47498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WPS 演示</Application>
  <PresentationFormat>宽屏</PresentationFormat>
  <Paragraphs>30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67</cp:revision>
  <dcterms:created xsi:type="dcterms:W3CDTF">2015-09-16T06:44:00Z</dcterms:created>
  <dcterms:modified xsi:type="dcterms:W3CDTF">2025-02-18T10:48:47Z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