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941320"/>
            <a:ext cx="78105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6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216903"/>
            <a:ext cx="409420" cy="35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2216903"/>
            <a:ext cx="418942" cy="35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9265"/>
            <a:ext cx="11340000" cy="29011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53572" y="2928758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1935" y="2928758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5940" y="4054853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2967" y="4054853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9517" y="4054853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4000" y="4627444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1376651"/>
            <a:ext cx="409420" cy="35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3074899"/>
            <a:ext cx="409420" cy="35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4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932910"/>
            <a:ext cx="11340000" cy="914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2925445"/>
            <a:ext cx="8109585" cy="17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1376618"/>
            <a:ext cx="257078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2483099"/>
            <a:ext cx="771234" cy="34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2492637"/>
            <a:ext cx="723627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9193" y="3608657"/>
            <a:ext cx="409420" cy="35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3545055"/>
            <a:ext cx="409420" cy="3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3545055"/>
            <a:ext cx="409420" cy="3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458" y="3545055"/>
            <a:ext cx="409420" cy="3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853" y="3545055"/>
            <a:ext cx="409420" cy="3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4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861435"/>
            <a:ext cx="9618345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640"/>
            <a:ext cx="11340000" cy="41927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772920"/>
            <a:ext cx="9667875" cy="405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39"/>
          <a:stretch>
            <a:fillRect/>
          </a:stretch>
        </p:blipFill>
        <p:spPr>
          <a:xfrm>
            <a:off x="360045" y="1224280"/>
            <a:ext cx="11339830" cy="981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2493010"/>
            <a:ext cx="10126345" cy="22821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82420" y="3290570"/>
            <a:ext cx="5184140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06065" y="3218815"/>
            <a:ext cx="5976620" cy="7918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166110" y="3290570"/>
            <a:ext cx="864235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38500" y="3290570"/>
            <a:ext cx="1943735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82235" y="3290570"/>
            <a:ext cx="1440180" cy="64833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46695" y="3290570"/>
            <a:ext cx="935990" cy="72009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110480" y="3218815"/>
            <a:ext cx="4104640" cy="791845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182235" y="3362960"/>
            <a:ext cx="5257165" cy="647700"/>
          </a:xfrm>
          <a:prstGeom prst="line">
            <a:avLst/>
          </a:prstGeom>
          <a:ln w="19050"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205355"/>
            <a:ext cx="875030" cy="9055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7820" y="2132965"/>
            <a:ext cx="891540" cy="9055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173095"/>
            <a:ext cx="891540" cy="9055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141345"/>
            <a:ext cx="891540" cy="9055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141345"/>
            <a:ext cx="891540" cy="9055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149090"/>
            <a:ext cx="906145" cy="9055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46525" y="4149090"/>
            <a:ext cx="1663065" cy="868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149090"/>
            <a:ext cx="891540" cy="9055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149090"/>
            <a:ext cx="891540" cy="9055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3615" y="5157470"/>
            <a:ext cx="166306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8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253341"/>
            <a:ext cx="733148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2234279"/>
            <a:ext cx="723627" cy="3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2291464"/>
            <a:ext cx="742670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838" y="2262872"/>
            <a:ext cx="714105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2796604"/>
            <a:ext cx="723627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549" y="2777542"/>
            <a:ext cx="780755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715" y="2825197"/>
            <a:ext cx="752191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81360" y="2796604"/>
            <a:ext cx="742670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3492953"/>
            <a:ext cx="399899" cy="29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3483419"/>
            <a:ext cx="761712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905" y="3481705"/>
            <a:ext cx="3568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3512020"/>
            <a:ext cx="723627" cy="27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8539" y="4198426"/>
            <a:ext cx="390377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6851" y="4198426"/>
            <a:ext cx="733148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672" y="4198426"/>
            <a:ext cx="380856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57984" y="4198426"/>
            <a:ext cx="733148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955" y="1879600"/>
            <a:ext cx="7518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2570147"/>
            <a:ext cx="333249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3142976"/>
            <a:ext cx="361813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090" y="3181165"/>
            <a:ext cx="380855" cy="1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957" y="4221803"/>
            <a:ext cx="39037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133" y="4221803"/>
            <a:ext cx="39037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6461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167052" y="4945464"/>
            <a:ext cx="418942" cy="35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2245544"/>
            <a:ext cx="39037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2245544"/>
            <a:ext cx="39037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2837467"/>
            <a:ext cx="333249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2267" y="2837467"/>
            <a:ext cx="323727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2753360"/>
            <a:ext cx="5664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7815" y="2688590"/>
            <a:ext cx="5943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86549" y="3381655"/>
            <a:ext cx="752192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45037" y="3954483"/>
            <a:ext cx="733148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4156" y="3964031"/>
            <a:ext cx="656977" cy="3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319516"/>
            <a:ext cx="5322468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4443474"/>
            <a:ext cx="371335" cy="35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4462525"/>
            <a:ext cx="771234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4005" y="4452999"/>
            <a:ext cx="761712" cy="3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510290"/>
            <a:ext cx="742670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6423" y="3500764"/>
            <a:ext cx="7341007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2025-02-18T10:35:08Z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