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1" r:id="rId4"/>
    <p:sldId id="340" r:id="rId5"/>
    <p:sldId id="339" r:id="rId6"/>
    <p:sldId id="338" r:id="rId7"/>
    <p:sldId id="337" r:id="rId8"/>
    <p:sldId id="336" r:id="rId9"/>
    <p:sldId id="334" r:id="rId10"/>
    <p:sldId id="333" r:id="rId11"/>
    <p:sldId id="332" r:id="rId12"/>
    <p:sldId id="331" r:id="rId13"/>
    <p:sldId id="330" r:id="rId14"/>
    <p:sldId id="329" r:id="rId15"/>
    <p:sldId id="328" r:id="rId16"/>
    <p:sldId id="327" r:id="rId17"/>
    <p:sldId id="326" r:id="rId18"/>
    <p:sldId id="325" r:id="rId19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6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56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1100" y="2846070"/>
            <a:ext cx="9829800" cy="11658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535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21561" y="2073502"/>
            <a:ext cx="752191" cy="324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40000" y="2111682"/>
            <a:ext cx="333249" cy="248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072594" y="2083047"/>
            <a:ext cx="733148" cy="305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845088" y="2732106"/>
            <a:ext cx="647455" cy="324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244483" y="2732106"/>
            <a:ext cx="1037833" cy="314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826045" y="3400254"/>
            <a:ext cx="723627" cy="267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606297" y="3400254"/>
            <a:ext cx="685541" cy="305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70" y="620395"/>
            <a:ext cx="10481310" cy="607314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22803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498"/>
          <a:stretch>
            <a:fillRect/>
          </a:stretch>
        </p:blipFill>
        <p:spPr>
          <a:xfrm>
            <a:off x="360045" y="1224280"/>
            <a:ext cx="11339830" cy="32133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83375" y="2625267"/>
            <a:ext cx="7560000" cy="352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44735" y="4017003"/>
            <a:ext cx="352292" cy="295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682468" y="4026535"/>
            <a:ext cx="390377" cy="276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300856" y="4007470"/>
            <a:ext cx="352292" cy="305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767153" y="4017003"/>
            <a:ext cx="323726" cy="314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054"/>
          <a:stretch>
            <a:fillRect/>
          </a:stretch>
        </p:blipFill>
        <p:spPr>
          <a:xfrm>
            <a:off x="575945" y="1483005"/>
            <a:ext cx="11339830" cy="133830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1642297" y="2353731"/>
            <a:ext cx="409420" cy="362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369"/>
          <a:stretch>
            <a:fillRect/>
          </a:stretch>
        </p:blipFill>
        <p:spPr>
          <a:xfrm>
            <a:off x="1055370" y="2925445"/>
            <a:ext cx="9937160" cy="14490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629130"/>
            <a:ext cx="11340000" cy="346671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362287" y="1771989"/>
            <a:ext cx="409420" cy="361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550"/>
            <a:ext cx="11340000" cy="566437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615" y="4221480"/>
            <a:ext cx="10752455" cy="25806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484985"/>
            <a:ext cx="11340000" cy="4122357"/>
          </a:xfrm>
          <a:prstGeom prst="rect">
            <a:avLst/>
          </a:prstGeom>
        </p:spPr>
      </p:pic>
      <p:pic>
        <p:nvPicPr>
          <p:cNvPr id="72" name="图片 7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6720" y="1412875"/>
            <a:ext cx="10592435" cy="41217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35" y="908405"/>
            <a:ext cx="11340000" cy="57966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515" y="2962910"/>
            <a:ext cx="1666875" cy="858520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95725" y="2962910"/>
            <a:ext cx="1706880" cy="858520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00190" y="2962910"/>
            <a:ext cx="1666875" cy="85852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36405" y="2962910"/>
            <a:ext cx="1666875" cy="858520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515" y="4365625"/>
            <a:ext cx="1666875" cy="850900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0" y="4365625"/>
            <a:ext cx="1697355" cy="850900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00190" y="4365625"/>
            <a:ext cx="1666875" cy="850900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36405" y="4365625"/>
            <a:ext cx="1666875" cy="850900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515" y="5805805"/>
            <a:ext cx="1666875" cy="850900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0" y="5805805"/>
            <a:ext cx="1697355" cy="850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957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205642" y="2900485"/>
            <a:ext cx="352291" cy="266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043274" y="2881434"/>
            <a:ext cx="761711" cy="304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664181" y="3462488"/>
            <a:ext cx="361813" cy="314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501813" y="3462488"/>
            <a:ext cx="752191" cy="314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196120" y="3481539"/>
            <a:ext cx="380856" cy="266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043274" y="3462488"/>
            <a:ext cx="761711" cy="314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123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749622" y="1921061"/>
            <a:ext cx="380856" cy="3246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24886" y="1949708"/>
            <a:ext cx="399899" cy="286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740100" y="2513087"/>
            <a:ext cx="399899" cy="3246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424886" y="2513087"/>
            <a:ext cx="399899" cy="334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120957" y="3095563"/>
            <a:ext cx="371335" cy="296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336155" y="3039745"/>
            <a:ext cx="479425" cy="361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130478" y="3687588"/>
            <a:ext cx="380856" cy="305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796221" y="3687588"/>
            <a:ext cx="399899" cy="305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0" grpId="0" bldLvl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439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606297" y="1919569"/>
            <a:ext cx="409420" cy="3525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15264" y="1919569"/>
            <a:ext cx="409420" cy="3525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234962" y="2500799"/>
            <a:ext cx="409420" cy="3525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100654" y="2500799"/>
            <a:ext cx="409420" cy="3525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234962" y="3082029"/>
            <a:ext cx="409420" cy="362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395566" y="3082029"/>
            <a:ext cx="409420" cy="362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3099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1845310"/>
            <a:ext cx="11003915" cy="2007870"/>
          </a:xfrm>
          <a:prstGeom prst="rect">
            <a:avLst/>
          </a:prstGeom>
        </p:spPr>
      </p:pic>
      <p:cxnSp>
        <p:nvCxnSpPr>
          <p:cNvPr id="7" name="直接连接符 6"/>
          <p:cNvCxnSpPr/>
          <p:nvPr/>
        </p:nvCxnSpPr>
        <p:spPr>
          <a:xfrm>
            <a:off x="2639695" y="2277110"/>
            <a:ext cx="1080135" cy="1296035"/>
          </a:xfrm>
          <a:prstGeom prst="line">
            <a:avLst/>
          </a:prstGeom>
          <a:ln w="19050">
            <a:solidFill>
              <a:srgbClr val="E5319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2711450" y="2205355"/>
            <a:ext cx="1008380" cy="720090"/>
          </a:xfrm>
          <a:prstGeom prst="line">
            <a:avLst/>
          </a:prstGeom>
          <a:ln w="19050">
            <a:solidFill>
              <a:srgbClr val="E5319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V="1">
            <a:off x="2639695" y="2925445"/>
            <a:ext cx="1008380" cy="720090"/>
          </a:xfrm>
          <a:prstGeom prst="line">
            <a:avLst/>
          </a:prstGeom>
          <a:ln w="19050">
            <a:solidFill>
              <a:srgbClr val="E5319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6023610" y="2277110"/>
            <a:ext cx="1080135" cy="1296035"/>
          </a:xfrm>
          <a:prstGeom prst="line">
            <a:avLst/>
          </a:prstGeom>
          <a:ln w="19050">
            <a:solidFill>
              <a:srgbClr val="E5319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6023610" y="2925445"/>
            <a:ext cx="936625" cy="71755"/>
          </a:xfrm>
          <a:prstGeom prst="line">
            <a:avLst/>
          </a:prstGeom>
          <a:ln w="19050">
            <a:solidFill>
              <a:srgbClr val="E5319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V="1">
            <a:off x="6023610" y="2277110"/>
            <a:ext cx="1008380" cy="1296035"/>
          </a:xfrm>
          <a:prstGeom prst="line">
            <a:avLst/>
          </a:prstGeom>
          <a:ln w="19050">
            <a:solidFill>
              <a:srgbClr val="E5319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H="1" flipV="1">
            <a:off x="9696450" y="2277110"/>
            <a:ext cx="1007745" cy="648335"/>
          </a:xfrm>
          <a:prstGeom prst="line">
            <a:avLst/>
          </a:prstGeom>
          <a:ln w="19050">
            <a:solidFill>
              <a:srgbClr val="E5319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H="1" flipV="1">
            <a:off x="9624060" y="2924810"/>
            <a:ext cx="1007745" cy="648335"/>
          </a:xfrm>
          <a:prstGeom prst="line">
            <a:avLst/>
          </a:prstGeom>
          <a:ln w="19050">
            <a:solidFill>
              <a:srgbClr val="E5319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H="1">
            <a:off x="9696450" y="2205355"/>
            <a:ext cx="1080135" cy="1296035"/>
          </a:xfrm>
          <a:prstGeom prst="line">
            <a:avLst/>
          </a:prstGeom>
          <a:ln w="19050">
            <a:solidFill>
              <a:srgbClr val="E5319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260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35667" y="2695720"/>
            <a:ext cx="1152090" cy="353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86700" y="2695720"/>
            <a:ext cx="1142569" cy="353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80" y="3356965"/>
            <a:ext cx="11340000" cy="3098099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5147963" y="4405552"/>
            <a:ext cx="133299" cy="114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147459" y="4434150"/>
            <a:ext cx="152342" cy="95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81680" y="5101590"/>
            <a:ext cx="216535" cy="284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053205" y="5911850"/>
            <a:ext cx="140335" cy="327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035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930528" y="3992840"/>
            <a:ext cx="1142569" cy="334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578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949319" y="2655621"/>
            <a:ext cx="1494861" cy="353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881410" y="2655621"/>
            <a:ext cx="1133047" cy="343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55113" y="3314168"/>
            <a:ext cx="1466297" cy="353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5" baseType="lpstr">
      <vt:lpstr>Arial</vt:lpstr>
      <vt:lpstr>宋体</vt:lpstr>
      <vt:lpstr>Wingdings</vt:lpstr>
      <vt:lpstr>汉仪雅酷黑简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1421568299</cp:lastModifiedBy>
  <cp:revision>66</cp:revision>
  <dcterms:created xsi:type="dcterms:W3CDTF">2015-09-16T06:44:00Z</dcterms:created>
  <dcterms:modified xsi:type="dcterms:W3CDTF">2025-02-18T12:26:48Z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