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39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2903220"/>
            <a:ext cx="9944100" cy="1051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7695" y="2870200"/>
            <a:ext cx="44069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4505" y="2870200"/>
            <a:ext cx="44069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7695" y="3402330"/>
            <a:ext cx="44069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7700" y="4481195"/>
            <a:ext cx="44069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6865" y="4481195"/>
            <a:ext cx="44069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83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3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 flipV="1">
            <a:off x="7068820" y="1968500"/>
            <a:ext cx="4599940" cy="11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119380" y="2830195"/>
            <a:ext cx="8477250" cy="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83615" y="1412875"/>
            <a:ext cx="10488340" cy="784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32685"/>
            <a:ext cx="11340000" cy="32781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05400" y="4385945"/>
            <a:ext cx="119189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8830" y="4367530"/>
            <a:ext cx="12230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25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15919" y="4358122"/>
            <a:ext cx="409420" cy="36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772920"/>
            <a:ext cx="8796655" cy="253873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927350" y="2205355"/>
            <a:ext cx="3168650" cy="8642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927350" y="2132965"/>
            <a:ext cx="3240405" cy="100838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9552305" y="2132965"/>
            <a:ext cx="215900" cy="93662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1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717290"/>
            <a:ext cx="10612755" cy="246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030"/>
            <a:ext cx="11340000" cy="32641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772920"/>
            <a:ext cx="10520680" cy="338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3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670" y="3429000"/>
            <a:ext cx="650621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64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1701165"/>
            <a:ext cx="858520" cy="8515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1260" y="1701165"/>
            <a:ext cx="879475" cy="8515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7295" y="2565400"/>
            <a:ext cx="1669415" cy="8489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620" y="3429000"/>
            <a:ext cx="1624330" cy="8489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3414395"/>
            <a:ext cx="858520" cy="8515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785" y="4265930"/>
            <a:ext cx="858520" cy="8515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550" y="4277995"/>
            <a:ext cx="1675130" cy="8489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5161280"/>
            <a:ext cx="1633220" cy="84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54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485900"/>
            <a:ext cx="10612120" cy="244538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1127125" y="2853055"/>
            <a:ext cx="1224280" cy="5041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935730" y="2853055"/>
            <a:ext cx="1656080" cy="5041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711450" y="2853055"/>
            <a:ext cx="273621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031990" y="2853055"/>
            <a:ext cx="3096260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400415" y="2853055"/>
            <a:ext cx="50355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103745" y="2853055"/>
            <a:ext cx="331279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55"/>
            <a:ext cx="11340000" cy="23833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080" y="4581525"/>
            <a:ext cx="9361170" cy="183261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H="1" flipV="1">
            <a:off x="1631315" y="4725670"/>
            <a:ext cx="1800225" cy="10077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1631315" y="5229225"/>
            <a:ext cx="1800225" cy="10077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631315" y="5229225"/>
            <a:ext cx="1728470" cy="4324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631315" y="4797425"/>
            <a:ext cx="1728470" cy="144018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7103745" y="4725670"/>
            <a:ext cx="180022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103745" y="4797425"/>
            <a:ext cx="1800225" cy="43180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7176135" y="5661025"/>
            <a:ext cx="180022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7176135" y="5732780"/>
            <a:ext cx="1800225" cy="43180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8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6400" y="2667635"/>
            <a:ext cx="84328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1205" y="2677795"/>
            <a:ext cx="84328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6015" y="2668270"/>
            <a:ext cx="82169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7805" y="2694940"/>
            <a:ext cx="85471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6715" y="3221990"/>
            <a:ext cx="86360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62475" y="3225800"/>
            <a:ext cx="82169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5065" y="3214370"/>
            <a:ext cx="81153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99395" y="3211195"/>
            <a:ext cx="81153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99890"/>
            <a:ext cx="11340000" cy="26732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919748" y="4558643"/>
            <a:ext cx="333248" cy="26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3935" y="4986020"/>
            <a:ext cx="64643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72544" y="5093283"/>
            <a:ext cx="771234" cy="30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39546" y="6153016"/>
            <a:ext cx="418942" cy="35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71939" y="6181657"/>
            <a:ext cx="333249" cy="2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2757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2965" y="2009140"/>
            <a:ext cx="38100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8820" y="1976755"/>
            <a:ext cx="4095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9820" y="2547620"/>
            <a:ext cx="74295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655" y="3097530"/>
            <a:ext cx="10566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3110" y="3091815"/>
            <a:ext cx="10947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92015" y="3665220"/>
            <a:ext cx="141859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6395" y="3648075"/>
            <a:ext cx="148526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485" y="2342515"/>
            <a:ext cx="81153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6800" y="2346325"/>
            <a:ext cx="81153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5415" y="2331085"/>
            <a:ext cx="4216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730" y="2346325"/>
            <a:ext cx="80137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4181" y="3485437"/>
            <a:ext cx="7721863" cy="36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77055"/>
            <a:ext cx="11340000" cy="20822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292600" y="4625975"/>
            <a:ext cx="54991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93310" y="5335905"/>
            <a:ext cx="36703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1280" y="5462059"/>
            <a:ext cx="152342" cy="9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02275" y="5650865"/>
            <a:ext cx="34036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2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1805" y="1866900"/>
            <a:ext cx="79502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0325" y="2399665"/>
            <a:ext cx="79502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5790" y="2981325"/>
            <a:ext cx="81534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4100" y="2980055"/>
            <a:ext cx="73406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9695" y="3511550"/>
            <a:ext cx="75438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69945" y="4029075"/>
            <a:ext cx="111125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6140" y="4046220"/>
            <a:ext cx="116078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30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205355"/>
            <a:ext cx="11410950" cy="264223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151630" y="270954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28025" y="270954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27575" y="371729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60685" y="371729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2025-02-18T11:55:49Z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