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2905125"/>
            <a:ext cx="62388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132965"/>
            <a:ext cx="850900" cy="9055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630" y="2132965"/>
            <a:ext cx="875665" cy="9055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2132965"/>
            <a:ext cx="878205" cy="9055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2132965"/>
            <a:ext cx="878205" cy="9055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068955"/>
            <a:ext cx="928370" cy="9055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265" y="3068955"/>
            <a:ext cx="875030" cy="9055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23385" y="3068955"/>
            <a:ext cx="1663065" cy="8686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101340"/>
            <a:ext cx="878205" cy="905510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11650"/>
            <a:ext cx="11340000" cy="19387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077335"/>
            <a:ext cx="872490" cy="8680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630" y="4027805"/>
            <a:ext cx="2454910" cy="9124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27125" y="5013325"/>
            <a:ext cx="1663065" cy="8686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7530" y="5030470"/>
            <a:ext cx="2454910" cy="9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3681614"/>
            <a:ext cx="409420" cy="35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3681614"/>
            <a:ext cx="418942" cy="35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3324" y="5177140"/>
            <a:ext cx="409420" cy="35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6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12875"/>
            <a:ext cx="11704320" cy="410591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783205" y="2493010"/>
            <a:ext cx="968375" cy="47244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990" y="4220845"/>
            <a:ext cx="1703705" cy="47244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5265"/>
            <a:ext cx="11340000" cy="3976478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1064240" y="1772920"/>
            <a:ext cx="671830" cy="47244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525" y="2564765"/>
            <a:ext cx="671830" cy="47244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1319359"/>
            <a:ext cx="409420" cy="35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156" y="2292029"/>
            <a:ext cx="418942" cy="35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4237369"/>
            <a:ext cx="3132544" cy="35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9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9945"/>
            <a:ext cx="11340000" cy="4080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844675"/>
            <a:ext cx="10555605" cy="414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49468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557020"/>
            <a:ext cx="10589260" cy="485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988804"/>
            <a:ext cx="228513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2922028"/>
            <a:ext cx="238035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5239" y="2988804"/>
            <a:ext cx="238035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236" y="2922028"/>
            <a:ext cx="247556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712" y="2998344"/>
            <a:ext cx="342770" cy="1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0403" y="2988804"/>
            <a:ext cx="257078" cy="2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57020"/>
            <a:ext cx="11340000" cy="34755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06445" y="28530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48115" y="278130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39695" y="33572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0055" y="33572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9785" y="386143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5865" y="443738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5325" y="2132965"/>
            <a:ext cx="1663065" cy="8686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59785" y="2132965"/>
            <a:ext cx="1719580" cy="8686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96000" y="2132965"/>
            <a:ext cx="1663065" cy="8686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759825" y="2132965"/>
            <a:ext cx="1746885" cy="8686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5325" y="3500755"/>
            <a:ext cx="1663065" cy="8686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59785" y="3500755"/>
            <a:ext cx="1719580" cy="8686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96000" y="3500755"/>
            <a:ext cx="1663065" cy="8686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759825" y="3500755"/>
            <a:ext cx="1746885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2199014"/>
            <a:ext cx="771234" cy="32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5163" y="2199014"/>
            <a:ext cx="752191" cy="29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858" y="2199014"/>
            <a:ext cx="771234" cy="31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161" y="2199014"/>
            <a:ext cx="714106" cy="31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3904" y="2715199"/>
            <a:ext cx="780755" cy="33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9915" y="2663190"/>
            <a:ext cx="8420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77380" y="2705640"/>
            <a:ext cx="761712" cy="32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8639" y="2705640"/>
            <a:ext cx="723627" cy="32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14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2325370"/>
            <a:ext cx="9957435" cy="20396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703070" y="2541905"/>
            <a:ext cx="1871980" cy="158369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03070" y="2469515"/>
            <a:ext cx="1871980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774825" y="3045460"/>
            <a:ext cx="1871980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703070" y="3549650"/>
            <a:ext cx="1871980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247890" y="2613660"/>
            <a:ext cx="1871980" cy="50419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19645" y="2541905"/>
            <a:ext cx="1727835" cy="5759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47890" y="3619500"/>
            <a:ext cx="1871980" cy="50419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319645" y="3547745"/>
            <a:ext cx="1727835" cy="5759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2234409"/>
            <a:ext cx="1466297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2253474"/>
            <a:ext cx="1485339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3098" y="2749146"/>
            <a:ext cx="1085440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070" y="2749146"/>
            <a:ext cx="1142569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3198" y="3273415"/>
            <a:ext cx="418942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6977" y="3273415"/>
            <a:ext cx="371335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2141" y="3807217"/>
            <a:ext cx="333249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0125" y="3797685"/>
            <a:ext cx="371334" cy="3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20755" y="4302890"/>
            <a:ext cx="723627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39445" y="4302890"/>
            <a:ext cx="771234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76926" y="4302890"/>
            <a:ext cx="714106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52745" y="4302890"/>
            <a:ext cx="714105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681697"/>
            <a:ext cx="409420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599" y="2681697"/>
            <a:ext cx="409420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0478" y="3720187"/>
            <a:ext cx="409420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64" y="3720187"/>
            <a:ext cx="409420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664596"/>
            <a:ext cx="1114005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3723577"/>
            <a:ext cx="780755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5994" y="3714036"/>
            <a:ext cx="714105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5541" y="3694956"/>
            <a:ext cx="371335" cy="3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652" y="3714036"/>
            <a:ext cx="714105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4755"/>
            <a:ext cx="11340000" cy="15842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025994" y="4839277"/>
            <a:ext cx="752191" cy="33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589" y="4839277"/>
            <a:ext cx="2247052" cy="34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798" y="5908150"/>
            <a:ext cx="780755" cy="29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5516" y="5879520"/>
            <a:ext cx="752191" cy="34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73148" y="5879520"/>
            <a:ext cx="1485340" cy="34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2025-02-18T09:26:58Z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