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1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2861945"/>
            <a:ext cx="83724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2874722"/>
            <a:ext cx="409420" cy="35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3025562"/>
            <a:ext cx="380856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3025562"/>
            <a:ext cx="390377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3025562"/>
            <a:ext cx="1075918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4293328"/>
            <a:ext cx="733148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6372" y="4283796"/>
            <a:ext cx="704584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430" y="2277110"/>
            <a:ext cx="875030" cy="9055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55595" y="2277110"/>
            <a:ext cx="1663065" cy="868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277110"/>
            <a:ext cx="842010" cy="9055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284855"/>
            <a:ext cx="897890" cy="9556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45" y="3284855"/>
            <a:ext cx="882650" cy="9556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284855"/>
            <a:ext cx="843280" cy="9556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67080" y="4379595"/>
            <a:ext cx="1663065" cy="8686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27350" y="4379595"/>
            <a:ext cx="1663065" cy="8686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4364990"/>
            <a:ext cx="843280" cy="9556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70370" y="4379595"/>
            <a:ext cx="1649095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1386112"/>
            <a:ext cx="40942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4084811"/>
            <a:ext cx="40942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4084811"/>
            <a:ext cx="40942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057" y="4714189"/>
            <a:ext cx="40942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9596" y="4714189"/>
            <a:ext cx="409420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215" y="2997200"/>
            <a:ext cx="2545080" cy="1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0074910" cy="296481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284605" y="3039110"/>
            <a:ext cx="3011170" cy="139827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79875" y="3039110"/>
            <a:ext cx="4824095" cy="139827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207260" y="3068955"/>
            <a:ext cx="4464685" cy="13684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3655" y="3039110"/>
            <a:ext cx="3096895" cy="14700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1929338"/>
            <a:ext cx="409420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3187510"/>
            <a:ext cx="409420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093" y="4455214"/>
            <a:ext cx="3275365" cy="34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740"/>
            <a:ext cx="11340000" cy="49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557020"/>
            <a:ext cx="10515600" cy="488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340000" cy="237593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15640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3425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6450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9785" y="31413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71945" y="307213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52305" y="306641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915" y="4046220"/>
            <a:ext cx="42227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155" y="4144010"/>
            <a:ext cx="33083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195" y="4129405"/>
            <a:ext cx="4222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020" y="4125595"/>
            <a:ext cx="47752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1785" y="4125595"/>
            <a:ext cx="49593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9275" y="4676775"/>
            <a:ext cx="31762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3615" y="2708910"/>
            <a:ext cx="1663065" cy="868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2708910"/>
            <a:ext cx="1663065" cy="8686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83655" y="2708910"/>
            <a:ext cx="1663065" cy="8686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8115" y="2708910"/>
            <a:ext cx="1663065" cy="8686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4191000"/>
            <a:ext cx="1680845" cy="91884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4191000"/>
            <a:ext cx="1680845" cy="91884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445" y="4191000"/>
            <a:ext cx="1680845" cy="91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4191000"/>
            <a:ext cx="1680845" cy="91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480" y="3137535"/>
            <a:ext cx="30372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5445" y="3754120"/>
            <a:ext cx="28244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2091269"/>
            <a:ext cx="190428" cy="1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8690" y="2015026"/>
            <a:ext cx="409420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070" y="2691686"/>
            <a:ext cx="190428" cy="1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095" y="2581275"/>
            <a:ext cx="5156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4508" y="3206330"/>
            <a:ext cx="409420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6470" y="2541270"/>
            <a:ext cx="54356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9625" y="2550795"/>
            <a:ext cx="5156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8555" y="3152775"/>
            <a:ext cx="5562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0540" y="3753485"/>
            <a:ext cx="5295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2495" y="3764280"/>
            <a:ext cx="5562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0579" y="2215319"/>
            <a:ext cx="761712" cy="2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4861" y="2224851"/>
            <a:ext cx="723627" cy="2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3273361"/>
            <a:ext cx="761712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382" y="3254297"/>
            <a:ext cx="752191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917065"/>
            <a:ext cx="929005" cy="9429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997200"/>
            <a:ext cx="929005" cy="942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917065"/>
            <a:ext cx="929005" cy="9429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997200"/>
            <a:ext cx="92900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79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103745" y="2708910"/>
            <a:ext cx="186245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24065" y="3284855"/>
            <a:ext cx="186245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3883660"/>
            <a:ext cx="186245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2025-02-18T11:45:57Z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