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6470" y="2880360"/>
            <a:ext cx="7719060" cy="1097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9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2281634"/>
            <a:ext cx="1075919" cy="36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8614" y="2910498"/>
            <a:ext cx="1085440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73098" y="3539362"/>
            <a:ext cx="1475818" cy="26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1083" y="4692279"/>
            <a:ext cx="409420" cy="35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46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2132965"/>
            <a:ext cx="875030" cy="90551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791585" y="2169795"/>
            <a:ext cx="1663065" cy="86868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72150" y="2169795"/>
            <a:ext cx="1682750" cy="86868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627110" y="2169795"/>
            <a:ext cx="1718310" cy="86868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213100"/>
            <a:ext cx="875030" cy="90551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807710" y="3213100"/>
            <a:ext cx="1663065" cy="86868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802245" y="3201670"/>
            <a:ext cx="1631950" cy="88011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4221480"/>
            <a:ext cx="875030" cy="90551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1680" y="4221480"/>
            <a:ext cx="835025" cy="90551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4221480"/>
            <a:ext cx="854075" cy="90551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4221480"/>
            <a:ext cx="854075" cy="90551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785" y="5266690"/>
            <a:ext cx="2458720" cy="89281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855" y="5266690"/>
            <a:ext cx="2458720" cy="89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1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3400" y="3333115"/>
            <a:ext cx="529082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1410" y="4617013"/>
            <a:ext cx="1085440" cy="3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86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1629130"/>
            <a:ext cx="11340000" cy="368620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280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1338535"/>
            <a:ext cx="723627" cy="324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3526" y="1338535"/>
            <a:ext cx="1094962" cy="334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556" y="1873034"/>
            <a:ext cx="409420" cy="35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8614" y="4564617"/>
            <a:ext cx="2894508" cy="343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5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3753" y="4710540"/>
            <a:ext cx="409420" cy="35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869" y="4710540"/>
            <a:ext cx="418942" cy="35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357" y="4710540"/>
            <a:ext cx="409420" cy="35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3324" y="4710540"/>
            <a:ext cx="409420" cy="35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2356485"/>
            <a:ext cx="1042352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195" y="2915920"/>
            <a:ext cx="1102487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7245" y="3456940"/>
            <a:ext cx="1077531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7245" y="4005580"/>
            <a:ext cx="644271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54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230" y="2277110"/>
            <a:ext cx="10248265" cy="168338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775460" y="2562225"/>
            <a:ext cx="1728470" cy="50736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775460" y="3141345"/>
            <a:ext cx="1728470" cy="57594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775460" y="2637155"/>
            <a:ext cx="1728470" cy="108013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680325" y="2562225"/>
            <a:ext cx="1727835" cy="115506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680325" y="2637155"/>
            <a:ext cx="1727835" cy="50419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680325" y="3141345"/>
            <a:ext cx="1727835" cy="50419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86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2132965"/>
            <a:ext cx="899795" cy="9677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2132965"/>
            <a:ext cx="899795" cy="96774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75460" y="3213100"/>
            <a:ext cx="1663065" cy="8686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3141345"/>
            <a:ext cx="899795" cy="9677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3141345"/>
            <a:ext cx="899795" cy="9677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4149725"/>
            <a:ext cx="899795" cy="9677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4149725"/>
            <a:ext cx="899795" cy="9677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175" y="5193030"/>
            <a:ext cx="966470" cy="949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7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40145" y="3920490"/>
            <a:ext cx="61722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6120" y="4007186"/>
            <a:ext cx="390377" cy="27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6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3145" y="2266950"/>
            <a:ext cx="41783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6370" y="2852420"/>
            <a:ext cx="47498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8930" y="2839085"/>
            <a:ext cx="46228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3880" y="2851150"/>
            <a:ext cx="47498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5490" y="3420745"/>
            <a:ext cx="46228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3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5188" y="3625491"/>
            <a:ext cx="780755" cy="35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370" y="3625491"/>
            <a:ext cx="780755" cy="35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5188" y="4225864"/>
            <a:ext cx="780755" cy="35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9370" y="4225864"/>
            <a:ext cx="780755" cy="35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0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5717" y="2360402"/>
            <a:ext cx="409420" cy="35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962026"/>
            <a:ext cx="409420" cy="35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624" y="2962026"/>
            <a:ext cx="409420" cy="35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3563651"/>
            <a:ext cx="409420" cy="35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1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054668"/>
            <a:ext cx="295163" cy="27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07002" y="2723022"/>
            <a:ext cx="809319" cy="26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9395" y="2656187"/>
            <a:ext cx="761711" cy="2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5945" y="2507615"/>
            <a:ext cx="85090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3970" y="3103245"/>
            <a:ext cx="108775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9294" y="3238609"/>
            <a:ext cx="695062" cy="32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96020" y="3238609"/>
            <a:ext cx="723627" cy="33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  <p:bldP spid="9" grpId="0" bldLvl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7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277110"/>
            <a:ext cx="10305415" cy="239077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1703705" y="3069590"/>
            <a:ext cx="2016125" cy="107950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735955" y="3141345"/>
            <a:ext cx="4464685" cy="100774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880100" y="3141345"/>
            <a:ext cx="1943735" cy="100774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8112125" y="3069590"/>
            <a:ext cx="1943735" cy="100774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2025-02-18T10:18:40Z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