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02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2857500"/>
            <a:ext cx="821055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2020" y="2039620"/>
            <a:ext cx="63500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4110" y="2051685"/>
            <a:ext cx="63500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5195" y="1368425"/>
            <a:ext cx="56896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490" y="3357245"/>
            <a:ext cx="878840" cy="9429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3357245"/>
            <a:ext cx="854710" cy="9429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3357245"/>
            <a:ext cx="887730" cy="9429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357245"/>
            <a:ext cx="838200" cy="9429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708775" y="3357245"/>
            <a:ext cx="1612265" cy="878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1786860"/>
            <a:ext cx="409420" cy="35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838" y="2788560"/>
            <a:ext cx="409420" cy="35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6800" y="3948430"/>
            <a:ext cx="60833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465" y="4767580"/>
            <a:ext cx="60833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15940" y="3804920"/>
            <a:ext cx="71882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470" y="3938270"/>
            <a:ext cx="55562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0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1628775"/>
            <a:ext cx="57658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3249" y="3443992"/>
            <a:ext cx="409420" cy="29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6322" y="4501585"/>
            <a:ext cx="409420" cy="36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5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3853" y="3609169"/>
            <a:ext cx="361813" cy="343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3249" y="3618709"/>
            <a:ext cx="361813" cy="33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4282" y="3609169"/>
            <a:ext cx="352291" cy="343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4677724"/>
            <a:ext cx="742670" cy="343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68750" y="4583430"/>
            <a:ext cx="753237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7984" y="5212002"/>
            <a:ext cx="5379596" cy="343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61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3717290"/>
            <a:ext cx="10521950" cy="249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640"/>
            <a:ext cx="11340000" cy="25915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772920"/>
            <a:ext cx="10521950" cy="249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68730"/>
            <a:ext cx="10563225" cy="350329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927350" y="2708910"/>
            <a:ext cx="1152525" cy="144018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271270" y="2708910"/>
            <a:ext cx="2808605" cy="144018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231765" y="2708910"/>
            <a:ext cx="3312160" cy="144018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951855" y="2708910"/>
            <a:ext cx="720090" cy="144018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7103745" y="2637155"/>
            <a:ext cx="1080135" cy="151193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479915" y="2708910"/>
            <a:ext cx="648335" cy="144018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85265"/>
            <a:ext cx="11340000" cy="28748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359785" y="242125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16315" y="249301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704830" y="242125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08120" y="371475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60010" y="364553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250" y="2672715"/>
            <a:ext cx="1680845" cy="8997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2672715"/>
            <a:ext cx="1680845" cy="8997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2672715"/>
            <a:ext cx="1680845" cy="89979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2672715"/>
            <a:ext cx="1680845" cy="8997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250" y="4149090"/>
            <a:ext cx="1680845" cy="89979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4149090"/>
            <a:ext cx="1680845" cy="89979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4149090"/>
            <a:ext cx="1680845" cy="89979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4149090"/>
            <a:ext cx="1680845" cy="89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3505799"/>
            <a:ext cx="371335" cy="2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8362" y="3477157"/>
            <a:ext cx="409420" cy="32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6070" y="3486704"/>
            <a:ext cx="399899" cy="29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9219" y="4155014"/>
            <a:ext cx="361813" cy="23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68362" y="4107277"/>
            <a:ext cx="399899" cy="33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6070" y="4116825"/>
            <a:ext cx="390377" cy="29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9410" y="2918460"/>
            <a:ext cx="34734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5855" y="2948940"/>
            <a:ext cx="73342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9795" y="2913380"/>
            <a:ext cx="88011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8775" y="3549650"/>
            <a:ext cx="33845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4430" y="3463925"/>
            <a:ext cx="59626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38845" y="3537585"/>
            <a:ext cx="88011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16400" y="4140835"/>
            <a:ext cx="27051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20155" y="4120515"/>
            <a:ext cx="47371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19795" y="4128770"/>
            <a:ext cx="88011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4450" y="2599055"/>
            <a:ext cx="5130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5905" y="2599055"/>
            <a:ext cx="5130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4450" y="3094355"/>
            <a:ext cx="5130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5905" y="3094355"/>
            <a:ext cx="5130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4450" y="3590290"/>
            <a:ext cx="5130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73955" y="3590290"/>
            <a:ext cx="5130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5113" y="2091720"/>
            <a:ext cx="1475817" cy="33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5566" y="2587561"/>
            <a:ext cx="1418690" cy="34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4634" y="2606632"/>
            <a:ext cx="1409168" cy="30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591" y="3102472"/>
            <a:ext cx="1428211" cy="30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4130" y="3598313"/>
            <a:ext cx="1466297" cy="28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15113" y="3588778"/>
            <a:ext cx="1437732" cy="31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15" y="3597633"/>
            <a:ext cx="1142569" cy="32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1460" y="4617628"/>
            <a:ext cx="1123526" cy="30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228945"/>
            <a:ext cx="11340000" cy="9884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69319" y="5795115"/>
            <a:ext cx="371335" cy="34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3702" y="5804711"/>
            <a:ext cx="723627" cy="32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3299" y="5823904"/>
            <a:ext cx="771234" cy="29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9874" y="5804711"/>
            <a:ext cx="723627" cy="31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66</cp:revision>
  <dcterms:created xsi:type="dcterms:W3CDTF">2015-09-16T06:44:00Z</dcterms:created>
  <dcterms:modified xsi:type="dcterms:W3CDTF">2025-02-18T09:11:26Z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