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400300"/>
            <a:ext cx="68580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7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4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1120"/>
            <a:ext cx="10503535" cy="353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556740"/>
            <a:ext cx="11340000" cy="4119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85265"/>
            <a:ext cx="10494645" cy="414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277110"/>
            <a:ext cx="1746885" cy="9296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277110"/>
            <a:ext cx="1746885" cy="9296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277110"/>
            <a:ext cx="1746885" cy="92964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3717290"/>
            <a:ext cx="1051814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4187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701165"/>
            <a:ext cx="10492105" cy="413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9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933190"/>
            <a:ext cx="1048004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45" y="1402080"/>
            <a:ext cx="10628630" cy="5300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02080"/>
            <a:ext cx="9923145" cy="532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768115"/>
            <a:ext cx="418942" cy="35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396876"/>
            <a:ext cx="409420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396876"/>
            <a:ext cx="409420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455325"/>
            <a:ext cx="409420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3853" y="3979782"/>
            <a:ext cx="418942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309705"/>
            <a:ext cx="3713350" cy="3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0302" y="3423779"/>
            <a:ext cx="2247052" cy="3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4023718"/>
            <a:ext cx="752191" cy="33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8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419296"/>
            <a:ext cx="8483576" cy="35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983476"/>
            <a:ext cx="561763" cy="31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501110"/>
            <a:ext cx="11340000" cy="1679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3382" y="4197884"/>
            <a:ext cx="2208967" cy="34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204876"/>
            <a:ext cx="685541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3747712"/>
            <a:ext cx="742670" cy="3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815" y="3655695"/>
            <a:ext cx="24809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4261978"/>
            <a:ext cx="1123526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4261978"/>
            <a:ext cx="2237531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4433" y="4804815"/>
            <a:ext cx="1856675" cy="33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5591" y="4795291"/>
            <a:ext cx="2218488" cy="33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2186584"/>
            <a:ext cx="2913551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7380" y="3501799"/>
            <a:ext cx="3313450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44" y="4826545"/>
            <a:ext cx="5522418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416056"/>
            <a:ext cx="352292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2406520"/>
            <a:ext cx="704584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3455530"/>
            <a:ext cx="409420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135" y="1800225"/>
            <a:ext cx="950023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920" y="2406650"/>
            <a:ext cx="103555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870" y="2943860"/>
            <a:ext cx="105035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677" y="3487462"/>
            <a:ext cx="7169622" cy="3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2025-02-18T11:30:08Z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